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media/image41.jpg" ContentType="image/png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5" r:id="rId4"/>
    <p:sldMasterId id="2147483709" r:id="rId5"/>
    <p:sldMasterId id="2147483714" r:id="rId6"/>
    <p:sldMasterId id="2147483752" r:id="rId7"/>
  </p:sldMasterIdLst>
  <p:notesMasterIdLst>
    <p:notesMasterId r:id="rId29"/>
  </p:notesMasterIdLst>
  <p:sldIdLst>
    <p:sldId id="282" r:id="rId8"/>
    <p:sldId id="1136" r:id="rId9"/>
    <p:sldId id="1152" r:id="rId10"/>
    <p:sldId id="1138" r:id="rId11"/>
    <p:sldId id="1141" r:id="rId12"/>
    <p:sldId id="394" r:id="rId13"/>
    <p:sldId id="2147477993" r:id="rId14"/>
    <p:sldId id="399" r:id="rId15"/>
    <p:sldId id="2147478007" r:id="rId16"/>
    <p:sldId id="2147478008" r:id="rId17"/>
    <p:sldId id="2147478009" r:id="rId18"/>
    <p:sldId id="2147478010" r:id="rId19"/>
    <p:sldId id="2147478011" r:id="rId20"/>
    <p:sldId id="2147478012" r:id="rId21"/>
    <p:sldId id="2147478013" r:id="rId22"/>
    <p:sldId id="400" r:id="rId23"/>
    <p:sldId id="2147478014" r:id="rId24"/>
    <p:sldId id="2147478005" r:id="rId25"/>
    <p:sldId id="370" r:id="rId26"/>
    <p:sldId id="2147478015" r:id="rId27"/>
    <p:sldId id="349" r:id="rId28"/>
  </p:sldIdLst>
  <p:sldSz cx="9144000" cy="5143500" type="screen16x9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F108B"/>
    <a:srgbClr val="CE108B"/>
    <a:srgbClr val="582873"/>
    <a:srgbClr val="7D726D"/>
    <a:srgbClr val="D40E8C"/>
    <a:srgbClr val="863887"/>
    <a:srgbClr val="B01C87"/>
    <a:srgbClr val="714888"/>
    <a:srgbClr val="A12587"/>
    <a:srgbClr val="B7198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842"/>
    <p:restoredTop sz="92708"/>
  </p:normalViewPr>
  <p:slideViewPr>
    <p:cSldViewPr snapToGrid="0">
      <p:cViewPr varScale="1">
        <p:scale>
          <a:sx n="90" d="100"/>
          <a:sy n="90" d="100"/>
        </p:scale>
        <p:origin x="95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" Type="http://schemas.openxmlformats.org/officeDocument/2006/relationships/customXml" Target="../customXml/item3.xml"/><Relationship Id="rId21" Type="http://schemas.openxmlformats.org/officeDocument/2006/relationships/slide" Target="slides/slide14.xml"/><Relationship Id="rId34" Type="http://schemas.microsoft.com/office/2016/11/relationships/changesInfo" Target="changesInfos/changesInfo1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presProps" Target="presProps.xml"/><Relationship Id="rId8" Type="http://schemas.openxmlformats.org/officeDocument/2006/relationships/slide" Target="slides/slid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ner, John" userId="3389ea36-44fd-4549-a67f-acacce31285e" providerId="ADAL" clId="{6C9D9033-62B1-4D2A-9C9A-AEF954924C54}"/>
    <pc:docChg chg="addSld modSld sldOrd">
      <pc:chgData name="Miner, John" userId="3389ea36-44fd-4549-a67f-acacce31285e" providerId="ADAL" clId="{6C9D9033-62B1-4D2A-9C9A-AEF954924C54}" dt="2022-02-22T21:19:03.088" v="117"/>
      <pc:docMkLst>
        <pc:docMk/>
      </pc:docMkLst>
      <pc:sldChg chg="ord">
        <pc:chgData name="Miner, John" userId="3389ea36-44fd-4549-a67f-acacce31285e" providerId="ADAL" clId="{6C9D9033-62B1-4D2A-9C9A-AEF954924C54}" dt="2022-02-22T21:12:54.395" v="3"/>
        <pc:sldMkLst>
          <pc:docMk/>
          <pc:sldMk cId="3126760649" sldId="1153"/>
        </pc:sldMkLst>
      </pc:sldChg>
      <pc:sldChg chg="ord">
        <pc:chgData name="Miner, John" userId="3389ea36-44fd-4549-a67f-acacce31285e" providerId="ADAL" clId="{6C9D9033-62B1-4D2A-9C9A-AEF954924C54}" dt="2022-02-22T21:18:45.129" v="111"/>
        <pc:sldMkLst>
          <pc:docMk/>
          <pc:sldMk cId="1713592372" sldId="1154"/>
        </pc:sldMkLst>
      </pc:sldChg>
      <pc:sldChg chg="ord">
        <pc:chgData name="Miner, John" userId="3389ea36-44fd-4549-a67f-acacce31285e" providerId="ADAL" clId="{6C9D9033-62B1-4D2A-9C9A-AEF954924C54}" dt="2022-02-22T21:19:03.088" v="117"/>
        <pc:sldMkLst>
          <pc:docMk/>
          <pc:sldMk cId="3449070361" sldId="1156"/>
        </pc:sldMkLst>
      </pc:sldChg>
      <pc:sldChg chg="ord">
        <pc:chgData name="Miner, John" userId="3389ea36-44fd-4549-a67f-acacce31285e" providerId="ADAL" clId="{6C9D9033-62B1-4D2A-9C9A-AEF954924C54}" dt="2022-02-22T21:18:48.149" v="115"/>
        <pc:sldMkLst>
          <pc:docMk/>
          <pc:sldMk cId="777794414" sldId="1161"/>
        </pc:sldMkLst>
      </pc:sldChg>
      <pc:sldChg chg="modSp mod">
        <pc:chgData name="Miner, John" userId="3389ea36-44fd-4549-a67f-acacce31285e" providerId="ADAL" clId="{6C9D9033-62B1-4D2A-9C9A-AEF954924C54}" dt="2022-02-22T21:14:48.023" v="46" actId="20577"/>
        <pc:sldMkLst>
          <pc:docMk/>
          <pc:sldMk cId="207324183" sldId="1162"/>
        </pc:sldMkLst>
        <pc:spChg chg="mod">
          <ac:chgData name="Miner, John" userId="3389ea36-44fd-4549-a67f-acacce31285e" providerId="ADAL" clId="{6C9D9033-62B1-4D2A-9C9A-AEF954924C54}" dt="2022-02-22T21:14:48.023" v="46" actId="20577"/>
          <ac:spMkLst>
            <pc:docMk/>
            <pc:sldMk cId="207324183" sldId="1162"/>
            <ac:spMk id="3" creationId="{5895291C-5793-4581-AD5F-13E2B6D61CF4}"/>
          </ac:spMkLst>
        </pc:spChg>
      </pc:sldChg>
      <pc:sldChg chg="modSp add mod ord">
        <pc:chgData name="Miner, John" userId="3389ea36-44fd-4549-a67f-acacce31285e" providerId="ADAL" clId="{6C9D9033-62B1-4D2A-9C9A-AEF954924C54}" dt="2022-02-22T21:15:42.026" v="99" actId="20577"/>
        <pc:sldMkLst>
          <pc:docMk/>
          <pc:sldMk cId="3787854518" sldId="1163"/>
        </pc:sldMkLst>
        <pc:spChg chg="mod">
          <ac:chgData name="Miner, John" userId="3389ea36-44fd-4549-a67f-acacce31285e" providerId="ADAL" clId="{6C9D9033-62B1-4D2A-9C9A-AEF954924C54}" dt="2022-02-22T21:15:42.026" v="99" actId="20577"/>
          <ac:spMkLst>
            <pc:docMk/>
            <pc:sldMk cId="3787854518" sldId="1163"/>
            <ac:spMk id="4" creationId="{2BE3E9A1-D5B9-5343-A519-CF5C43544576}"/>
          </ac:spMkLst>
        </pc:spChg>
      </pc:sldChg>
      <pc:sldChg chg="add">
        <pc:chgData name="Miner, John" userId="3389ea36-44fd-4549-a67f-acacce31285e" providerId="ADAL" clId="{6C9D9033-62B1-4D2A-9C9A-AEF954924C54}" dt="2022-02-22T21:15:16.894" v="47" actId="2890"/>
        <pc:sldMkLst>
          <pc:docMk/>
          <pc:sldMk cId="885327998" sldId="1164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2C5C26-E110-0243-8E14-F778A7F15B4B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48CD4C-E5E2-FD4B-A013-4032F68495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5826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4AA501-E7A8-443C-3889-904B84699E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CC99481-C276-5264-2C91-1AC1F9EB8A8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3C1BD82-750B-B175-F210-59E1C55831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03AE0B-61BA-977A-ACC8-44C31F03B00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48CD4C-E5E2-FD4B-A013-4032F684959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7284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emf"/></Relationships>
</file>

<file path=ppt/slideLayouts/_rels/slideLayout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sv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emf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emf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7" Type="http://schemas.openxmlformats.org/officeDocument/2006/relationships/image" Target="../media/image17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6.png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8.emf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2.emf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3.emf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36.svg"/><Relationship Id="rId4" Type="http://schemas.openxmlformats.org/officeDocument/2006/relationships/image" Target="../media/image30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36.svg"/><Relationship Id="rId4" Type="http://schemas.openxmlformats.org/officeDocument/2006/relationships/image" Target="../media/image30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FEECE89-C049-244D-A046-FBC63F193AC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60" y="0"/>
            <a:ext cx="9142070" cy="4831124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709CABC-4663-A040-9AEA-EBD74040EB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7862" y="3420696"/>
            <a:ext cx="6143277" cy="701450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28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8526BA26-AB87-0146-AA15-93002C241F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5667" y="4125574"/>
            <a:ext cx="6143277" cy="53662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600" b="0">
                <a:solidFill>
                  <a:srgbClr val="FFFFFF"/>
                </a:solidFill>
                <a:latin typeface="Verdana"/>
                <a:cs typeface="Verdan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7A1C377-FD44-8245-8B83-09037BDE8719}"/>
              </a:ext>
            </a:extLst>
          </p:cNvPr>
          <p:cNvSpPr/>
          <p:nvPr userDrawn="1"/>
        </p:nvSpPr>
        <p:spPr>
          <a:xfrm>
            <a:off x="0" y="4721225"/>
            <a:ext cx="9144000" cy="428033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4BF5757-B239-AA44-8693-43207D39CC9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7" y="-16474"/>
            <a:ext cx="2715805" cy="842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6666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422806" y="1190084"/>
            <a:ext cx="1835826" cy="2219859"/>
          </a:xfrm>
        </p:spPr>
        <p:txBody>
          <a:bodyPr anchor="ctr"/>
          <a:lstStyle>
            <a:lvl1pPr marL="0" indent="0" algn="ctr">
              <a:buFontTx/>
              <a:buNone/>
              <a:defRPr/>
            </a:lvl1pPr>
          </a:lstStyle>
          <a:p>
            <a:r>
              <a:rPr lang="en-US" dirty="0"/>
              <a:t>Photo</a:t>
            </a:r>
          </a:p>
        </p:txBody>
      </p:sp>
      <p:sp>
        <p:nvSpPr>
          <p:cNvPr id="20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2578969" y="1170493"/>
            <a:ext cx="1835826" cy="2219859"/>
          </a:xfrm>
        </p:spPr>
        <p:txBody>
          <a:bodyPr anchor="ctr"/>
          <a:lstStyle>
            <a:lvl1pPr marL="0" indent="0" algn="ctr">
              <a:buFontTx/>
              <a:buNone/>
              <a:defRPr/>
            </a:lvl1pPr>
          </a:lstStyle>
          <a:p>
            <a:r>
              <a:rPr lang="en-US" dirty="0"/>
              <a:t>Photo</a:t>
            </a:r>
          </a:p>
        </p:txBody>
      </p:sp>
      <p:sp>
        <p:nvSpPr>
          <p:cNvPr id="21" name="Picture Placeholder 4"/>
          <p:cNvSpPr>
            <a:spLocks noGrp="1"/>
          </p:cNvSpPr>
          <p:nvPr>
            <p:ph type="pic" sz="quarter" idx="12" hasCustomPrompt="1"/>
          </p:nvPr>
        </p:nvSpPr>
        <p:spPr>
          <a:xfrm>
            <a:off x="4735132" y="1190084"/>
            <a:ext cx="1835826" cy="2219859"/>
          </a:xfrm>
        </p:spPr>
        <p:txBody>
          <a:bodyPr anchor="ctr"/>
          <a:lstStyle>
            <a:lvl1pPr marL="0" indent="0" algn="ctr">
              <a:buFontTx/>
              <a:buNone/>
              <a:defRPr/>
            </a:lvl1pPr>
          </a:lstStyle>
          <a:p>
            <a:r>
              <a:rPr lang="en-US" dirty="0"/>
              <a:t>Photo</a:t>
            </a:r>
          </a:p>
        </p:txBody>
      </p:sp>
      <p:sp>
        <p:nvSpPr>
          <p:cNvPr id="22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6891295" y="1170493"/>
            <a:ext cx="1835826" cy="2219859"/>
          </a:xfrm>
        </p:spPr>
        <p:txBody>
          <a:bodyPr anchor="ctr"/>
          <a:lstStyle>
            <a:lvl1pPr marL="0" indent="0" algn="ctr">
              <a:buFontTx/>
              <a:buNone/>
              <a:defRPr/>
            </a:lvl1pPr>
          </a:lstStyle>
          <a:p>
            <a:r>
              <a:rPr lang="en-US" dirty="0"/>
              <a:t>Photo</a:t>
            </a:r>
          </a:p>
        </p:txBody>
      </p:sp>
      <p:sp>
        <p:nvSpPr>
          <p:cNvPr id="23" name="Rectangle 22"/>
          <p:cNvSpPr/>
          <p:nvPr userDrawn="1"/>
        </p:nvSpPr>
        <p:spPr>
          <a:xfrm>
            <a:off x="422806" y="1046127"/>
            <a:ext cx="1837944" cy="95250"/>
          </a:xfrm>
          <a:prstGeom prst="rect">
            <a:avLst/>
          </a:prstGeom>
          <a:solidFill>
            <a:srgbClr val="5828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 userDrawn="1"/>
        </p:nvSpPr>
        <p:spPr>
          <a:xfrm>
            <a:off x="2576851" y="1046127"/>
            <a:ext cx="1837944" cy="95250"/>
          </a:xfrm>
          <a:prstGeom prst="rect">
            <a:avLst/>
          </a:prstGeom>
          <a:solidFill>
            <a:srgbClr val="B01C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 userDrawn="1"/>
        </p:nvSpPr>
        <p:spPr>
          <a:xfrm>
            <a:off x="4737250" y="1046127"/>
            <a:ext cx="1837944" cy="95250"/>
          </a:xfrm>
          <a:prstGeom prst="rect">
            <a:avLst/>
          </a:prstGeom>
          <a:solidFill>
            <a:srgbClr val="D40E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 userDrawn="1"/>
        </p:nvSpPr>
        <p:spPr>
          <a:xfrm>
            <a:off x="6889177" y="1037143"/>
            <a:ext cx="1837944" cy="95250"/>
          </a:xfrm>
          <a:prstGeom prst="rect">
            <a:avLst/>
          </a:prstGeom>
          <a:solidFill>
            <a:srgbClr val="D30C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313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1184528" y="952518"/>
            <a:ext cx="1443079" cy="1409304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Photo</a:t>
            </a:r>
          </a:p>
        </p:txBody>
      </p:sp>
      <p:sp>
        <p:nvSpPr>
          <p:cNvPr id="2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3870579" y="952517"/>
            <a:ext cx="1443079" cy="1409305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Photo</a:t>
            </a:r>
          </a:p>
        </p:txBody>
      </p:sp>
      <p:sp>
        <p:nvSpPr>
          <p:cNvPr id="26" name="Picture Placeholder 4"/>
          <p:cNvSpPr>
            <a:spLocks noGrp="1"/>
          </p:cNvSpPr>
          <p:nvPr>
            <p:ph type="pic" sz="quarter" idx="12" hasCustomPrompt="1"/>
          </p:nvPr>
        </p:nvSpPr>
        <p:spPr>
          <a:xfrm>
            <a:off x="6556630" y="952518"/>
            <a:ext cx="1443079" cy="1409304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Photo</a:t>
            </a:r>
          </a:p>
        </p:txBody>
      </p:sp>
      <p:sp>
        <p:nvSpPr>
          <p:cNvPr id="27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1184528" y="2952768"/>
            <a:ext cx="1443079" cy="1409304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Photo</a:t>
            </a:r>
          </a:p>
        </p:txBody>
      </p:sp>
      <p:sp>
        <p:nvSpPr>
          <p:cNvPr id="28" name="Picture Placeholder 4"/>
          <p:cNvSpPr>
            <a:spLocks noGrp="1"/>
          </p:cNvSpPr>
          <p:nvPr>
            <p:ph type="pic" sz="quarter" idx="14" hasCustomPrompt="1"/>
          </p:nvPr>
        </p:nvSpPr>
        <p:spPr>
          <a:xfrm>
            <a:off x="3870579" y="2952768"/>
            <a:ext cx="1443079" cy="1409304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Photo</a:t>
            </a:r>
          </a:p>
        </p:txBody>
      </p:sp>
      <p:sp>
        <p:nvSpPr>
          <p:cNvPr id="29" name="Picture Placeholder 4"/>
          <p:cNvSpPr>
            <a:spLocks noGrp="1"/>
          </p:cNvSpPr>
          <p:nvPr>
            <p:ph type="pic" sz="quarter" idx="15" hasCustomPrompt="1"/>
          </p:nvPr>
        </p:nvSpPr>
        <p:spPr>
          <a:xfrm>
            <a:off x="6556630" y="2952768"/>
            <a:ext cx="1443079" cy="1409304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Photo</a:t>
            </a:r>
          </a:p>
        </p:txBody>
      </p:sp>
      <p:sp>
        <p:nvSpPr>
          <p:cNvPr id="30" name="Rectangle 29"/>
          <p:cNvSpPr/>
          <p:nvPr userDrawn="1"/>
        </p:nvSpPr>
        <p:spPr>
          <a:xfrm>
            <a:off x="1184528" y="847725"/>
            <a:ext cx="1444752" cy="95250"/>
          </a:xfrm>
          <a:prstGeom prst="rect">
            <a:avLst/>
          </a:prstGeom>
          <a:solidFill>
            <a:srgbClr val="5828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 userDrawn="1"/>
        </p:nvSpPr>
        <p:spPr>
          <a:xfrm>
            <a:off x="3868906" y="847725"/>
            <a:ext cx="1444752" cy="95250"/>
          </a:xfrm>
          <a:prstGeom prst="rect">
            <a:avLst/>
          </a:prstGeom>
          <a:solidFill>
            <a:srgbClr val="B01C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 userDrawn="1"/>
        </p:nvSpPr>
        <p:spPr>
          <a:xfrm>
            <a:off x="6553284" y="847725"/>
            <a:ext cx="1444752" cy="95250"/>
          </a:xfrm>
          <a:prstGeom prst="rect">
            <a:avLst/>
          </a:prstGeom>
          <a:solidFill>
            <a:srgbClr val="D40E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 userDrawn="1"/>
        </p:nvSpPr>
        <p:spPr>
          <a:xfrm>
            <a:off x="1184528" y="2838450"/>
            <a:ext cx="1444752" cy="95250"/>
          </a:xfrm>
          <a:prstGeom prst="rect">
            <a:avLst/>
          </a:prstGeom>
          <a:solidFill>
            <a:srgbClr val="5547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 userDrawn="1"/>
        </p:nvSpPr>
        <p:spPr>
          <a:xfrm>
            <a:off x="3868906" y="2838450"/>
            <a:ext cx="1444752" cy="95250"/>
          </a:xfrm>
          <a:prstGeom prst="rect">
            <a:avLst/>
          </a:prstGeom>
          <a:solidFill>
            <a:srgbClr val="0098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 userDrawn="1"/>
        </p:nvSpPr>
        <p:spPr>
          <a:xfrm>
            <a:off x="6553284" y="2838450"/>
            <a:ext cx="1444752" cy="95250"/>
          </a:xfrm>
          <a:prstGeom prst="rect">
            <a:avLst/>
          </a:prstGeom>
          <a:solidFill>
            <a:srgbClr val="57B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0875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2236" y="228144"/>
            <a:ext cx="8714943" cy="6824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600" b="0">
                <a:solidFill>
                  <a:srgbClr val="726963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647114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ED03731-7FC0-244B-B390-4A7086773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236" y="228144"/>
            <a:ext cx="8714943" cy="6824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600" b="0">
                <a:solidFill>
                  <a:srgbClr val="726963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E21862-74AB-404A-ABED-EFDA8A79B47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13963" y="1114770"/>
            <a:ext cx="6371487" cy="3392142"/>
          </a:xfrm>
          <a:prstGeom prst="rect">
            <a:avLst/>
          </a:prstGeom>
        </p:spPr>
      </p:pic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2F82DE1-B424-844E-9F6D-62BE472755A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643188" y="1289050"/>
            <a:ext cx="3967162" cy="2368550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98784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FABB5-9142-0F4E-90CA-438F3E935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7CFBECB-0096-6842-B50F-0F40838240BD}"/>
              </a:ext>
            </a:extLst>
          </p:cNvPr>
          <p:cNvSpPr/>
          <p:nvPr userDrawn="1"/>
        </p:nvSpPr>
        <p:spPr>
          <a:xfrm>
            <a:off x="0" y="1106167"/>
            <a:ext cx="9144000" cy="2405129"/>
          </a:xfrm>
          <a:prstGeom prst="rect">
            <a:avLst/>
          </a:prstGeom>
          <a:solidFill>
            <a:srgbClr val="4B285F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1E4C25-32E5-B446-8CEC-56203A3233B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56724" y="290624"/>
            <a:ext cx="3922765" cy="4036213"/>
          </a:xfrm>
          <a:prstGeom prst="rect">
            <a:avLst/>
          </a:prstGeom>
        </p:spPr>
      </p:pic>
      <p:sp>
        <p:nvSpPr>
          <p:cNvPr id="5" name="Picture Placeholder 40">
            <a:extLst>
              <a:ext uri="{FF2B5EF4-FFF2-40B4-BE49-F238E27FC236}">
                <a16:creationId xmlns:a16="http://schemas.microsoft.com/office/drawing/2014/main" id="{B2A4D53D-6E65-6449-B245-F1A5C412854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44218" y="1391545"/>
            <a:ext cx="2529334" cy="1845431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91112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14BAB37-7BEB-1045-8282-0D5833C9499A}"/>
              </a:ext>
            </a:extLst>
          </p:cNvPr>
          <p:cNvSpPr/>
          <p:nvPr userDrawn="1"/>
        </p:nvSpPr>
        <p:spPr>
          <a:xfrm>
            <a:off x="0" y="3359021"/>
            <a:ext cx="9144000" cy="1386716"/>
          </a:xfrm>
          <a:prstGeom prst="rect">
            <a:avLst/>
          </a:prstGeom>
          <a:solidFill>
            <a:srgbClr val="4B285F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CFABB5-9142-0F4E-90CA-438F3E935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90F98EE-9584-0A47-8B4D-166755F86A0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5930" y="1051561"/>
            <a:ext cx="2208134" cy="3694176"/>
          </a:xfrm>
          <a:prstGeom prst="rect">
            <a:avLst/>
          </a:prstGeom>
        </p:spPr>
      </p:pic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5E1059FE-0257-AF40-9EF0-43B514B348BB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758698" y="2022565"/>
            <a:ext cx="1445006" cy="1753907"/>
          </a:xfrm>
          <a:prstGeom prst="rect">
            <a:avLst/>
          </a:prstGeom>
          <a:noFill/>
          <a:ln w="6350">
            <a:noFill/>
          </a:ln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354776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lang="en-US" sz="3600" b="0" kern="1200" cap="none" spc="-74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28725528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1930" y="1563129"/>
            <a:ext cx="8740142" cy="917880"/>
          </a:xfrm>
          <a:noFill/>
        </p:spPr>
        <p:txBody>
          <a:bodyPr tIns="91440" bIns="91440" anchor="t" anchorCtr="0">
            <a:spAutoFit/>
          </a:bodyPr>
          <a:lstStyle>
            <a:lvl1pPr>
              <a:defRPr sz="5294" spc="-74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3530873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92373811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96641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4D592F0-E595-9D46-AD10-9A2AC85F6F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6474"/>
            <a:ext cx="9144000" cy="4831124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709CABC-4663-A040-9AEA-EBD74040EB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7862" y="3301824"/>
            <a:ext cx="6143277" cy="701450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28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8526BA26-AB87-0146-AA15-93002C241F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5667" y="4006702"/>
            <a:ext cx="6143277" cy="53662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600" b="0">
                <a:solidFill>
                  <a:srgbClr val="FFFFFF"/>
                </a:solidFill>
                <a:latin typeface="Verdana"/>
                <a:cs typeface="Verdan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7A1C377-FD44-8245-8B83-09037BDE8719}"/>
              </a:ext>
            </a:extLst>
          </p:cNvPr>
          <p:cNvSpPr/>
          <p:nvPr userDrawn="1"/>
        </p:nvSpPr>
        <p:spPr>
          <a:xfrm>
            <a:off x="0" y="4721225"/>
            <a:ext cx="9144000" cy="428033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4BF5757-B239-AA44-8693-43207D39CC9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7" y="-16474"/>
            <a:ext cx="2715805" cy="842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11257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Add ico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raphic 28">
            <a:extLst>
              <a:ext uri="{FF2B5EF4-FFF2-40B4-BE49-F238E27FC236}">
                <a16:creationId xmlns:a16="http://schemas.microsoft.com/office/drawing/2014/main" id="{D78C34BA-89C2-E843-8A42-E0E973E54C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5093494"/>
            <a:ext cx="9144000" cy="5000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545E9DB-DC50-7342-8568-01FCEF25FDE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972050" y="0"/>
            <a:ext cx="4171950" cy="5143500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D4C4303D-24D8-0C48-8534-7D4F90E570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5568" y="1367040"/>
            <a:ext cx="5986742" cy="1451649"/>
          </a:xfrm>
        </p:spPr>
        <p:txBody>
          <a:bodyPr anchor="t">
            <a:noAutofit/>
          </a:bodyPr>
          <a:lstStyle>
            <a:lvl1pPr>
              <a:defRPr sz="3300" b="1" i="0">
                <a:solidFill>
                  <a:schemeClr val="accent2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GB"/>
              <a:t>Session Title goes here</a:t>
            </a:r>
            <a:endParaRPr lang="en-US"/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D173C2FE-439C-504B-8A21-0A4715987815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318407" y="3106193"/>
            <a:ext cx="4587370" cy="414906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100" b="1" i="0">
                <a:solidFill>
                  <a:schemeClr val="tx1"/>
                </a:solidFill>
                <a:latin typeface="IBM Plex Sans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Name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059422CC-1FF2-044C-B022-72564F9AFB06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318407" y="3534490"/>
            <a:ext cx="4587370" cy="414906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100" b="0" i="0">
                <a:solidFill>
                  <a:schemeClr val="tx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Pronouns</a:t>
            </a: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1535EFF6-1025-6640-AE23-96FB71F54E77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318407" y="3962786"/>
            <a:ext cx="4587370" cy="414906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100" b="0" i="0">
                <a:solidFill>
                  <a:schemeClr val="tx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Job title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53BD0868-EB84-F847-98AA-8CB70FF9E098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318407" y="4391084"/>
            <a:ext cx="4587370" cy="414906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100" b="0" i="0">
                <a:solidFill>
                  <a:schemeClr val="tx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Organization/business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45045456-9364-3744-9DC8-E052C3FFA4C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25568" y="357387"/>
            <a:ext cx="2862675" cy="832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64547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raphic 25">
            <a:extLst>
              <a:ext uri="{FF2B5EF4-FFF2-40B4-BE49-F238E27FC236}">
                <a16:creationId xmlns:a16="http://schemas.microsoft.com/office/drawing/2014/main" id="{A13DEB97-CA98-F64B-94A4-A309B88C1F4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5093494"/>
            <a:ext cx="9144000" cy="5000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F36A36B-3AFB-DC4E-91CA-163E3E8617F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972050" y="0"/>
            <a:ext cx="4171950" cy="5143500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67A40D8D-6172-2A4B-8BAF-FBC8AD247AC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5568" y="1367040"/>
            <a:ext cx="5986742" cy="1451649"/>
          </a:xfrm>
        </p:spPr>
        <p:txBody>
          <a:bodyPr anchor="t">
            <a:noAutofit/>
          </a:bodyPr>
          <a:lstStyle>
            <a:lvl1pPr>
              <a:defRPr sz="3300" b="1" i="0">
                <a:solidFill>
                  <a:schemeClr val="accent2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GB"/>
              <a:t>Session Title goes here</a:t>
            </a:r>
            <a:endParaRPr lang="en-US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FD3C604D-DE78-654D-AE05-9880A68AB709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318407" y="3106193"/>
            <a:ext cx="4587370" cy="414906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100" b="1" i="0">
                <a:solidFill>
                  <a:schemeClr val="tx1"/>
                </a:solidFill>
                <a:latin typeface="IBM Plex Sans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Name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B1145B4D-CDDC-A141-962C-D3A6C5DAAFBC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318407" y="3534490"/>
            <a:ext cx="4587370" cy="414906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100" b="0" i="0">
                <a:solidFill>
                  <a:schemeClr val="tx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Pronouns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CADD311C-2B1E-7E4F-984B-5CE909C5D740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318407" y="3962786"/>
            <a:ext cx="4587370" cy="414906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100" b="0" i="0">
                <a:solidFill>
                  <a:schemeClr val="tx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Job title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842615F9-6222-F34E-8DAC-4784780DE9BA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318407" y="4391084"/>
            <a:ext cx="4587370" cy="414906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100" b="0" i="0">
                <a:solidFill>
                  <a:schemeClr val="tx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Organization/business</a:t>
            </a:r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72AE86F4-4365-C946-9629-FDB50D0049FC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25568" y="357387"/>
            <a:ext cx="2862675" cy="832778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C4681665-1409-D84B-819F-5615874E2416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92554" y="272843"/>
            <a:ext cx="3436766" cy="4675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18856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b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9D74CC3F-A43F-7247-8851-E564DEF82EF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5093494"/>
            <a:ext cx="9144000" cy="50006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011C7A70-1A27-8C46-B788-29D87A2F4A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8406" y="338455"/>
            <a:ext cx="4603217" cy="533912"/>
          </a:xfrm>
        </p:spPr>
        <p:txBody>
          <a:bodyPr>
            <a:noAutofit/>
          </a:bodyPr>
          <a:lstStyle>
            <a:lvl1pPr marL="0" marR="0" indent="0" algn="l" defTabSz="6858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4500" b="1" i="0">
                <a:solidFill>
                  <a:schemeClr val="accent2"/>
                </a:solidFill>
                <a:latin typeface="IBM Plex Sans" panose="020B0503050203000203" pitchFamily="34" charset="77"/>
              </a:defRPr>
            </a:lvl1pPr>
          </a:lstStyle>
          <a:p>
            <a:pPr marL="0" marR="0" lvl="0" indent="0" algn="l" defTabSz="6858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FirstName</a:t>
            </a:r>
            <a:endParaRPr lang="en-US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66227045-61B0-9544-AEC3-12180B09CBA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18407" y="1920613"/>
            <a:ext cx="4526439" cy="485840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2700" b="1" i="0">
                <a:solidFill>
                  <a:schemeClr val="tx1"/>
                </a:solidFill>
                <a:latin typeface="IBM Plex Sans SemiBold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Job title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8977B7-700C-C149-8536-47AB7A78B9E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026830" y="283911"/>
            <a:ext cx="1264054" cy="1264054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61A01EAC-4EF5-AE4F-970E-2C5157FA52A4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643812" y="3504994"/>
            <a:ext cx="4201034" cy="414906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1800" b="1" i="0">
                <a:solidFill>
                  <a:schemeClr val="tx1"/>
                </a:solidFill>
                <a:latin typeface="IBM Plex Sans SemiBold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Contact/social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8FB3DAF8-2F81-FC4D-8CB0-8C0CB1AA4D40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43812" y="3933290"/>
            <a:ext cx="4201034" cy="414906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1800" b="1" i="0">
                <a:solidFill>
                  <a:schemeClr val="tx1"/>
                </a:solidFill>
                <a:latin typeface="IBM Plex Sans SemiBold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Contact/social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85B937D2-7E45-D541-81A8-ABE79A9EE496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643812" y="4361588"/>
            <a:ext cx="4201034" cy="414906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1800" b="1" i="0">
                <a:solidFill>
                  <a:schemeClr val="tx1"/>
                </a:solidFill>
                <a:latin typeface="IBM Plex Sans SemiBold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Contact/social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D83942E-FEFF-F941-94A5-4AC5E629D2A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355387" y="4552950"/>
            <a:ext cx="1616507" cy="405161"/>
          </a:xfrm>
          <a:prstGeom prst="rect">
            <a:avLst/>
          </a:prstGeom>
        </p:spPr>
      </p:pic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540AA7F0-2E50-214E-9056-0901887064EF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318407" y="2414684"/>
            <a:ext cx="4526439" cy="48584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2700" b="0" i="0">
                <a:solidFill>
                  <a:schemeClr val="tx1"/>
                </a:solidFill>
                <a:latin typeface="IBM Plex Sans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Organization/business</a:t>
            </a: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9FA89709-76ED-224C-B4CF-D07271807FC5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5026830" y="1920613"/>
            <a:ext cx="3798764" cy="2550534"/>
          </a:xfrm>
        </p:spPr>
        <p:txBody>
          <a:bodyPr anchor="t">
            <a:normAutofit/>
          </a:bodyPr>
          <a:lstStyle>
            <a:lvl1pPr marL="257175" indent="-257175">
              <a:lnSpc>
                <a:spcPct val="114000"/>
              </a:lnSpc>
              <a:buFont typeface="Arial" panose="020B0604020202020204" pitchFamily="34" charset="0"/>
              <a:buChar char="•"/>
              <a:defRPr sz="1800" b="0" i="0">
                <a:solidFill>
                  <a:schemeClr val="tx1"/>
                </a:solidFill>
                <a:latin typeface="IBM Plex Sans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About you</a:t>
            </a:r>
          </a:p>
        </p:txBody>
      </p:sp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885A32D5-82BC-8243-A21F-A7FEE33FAEAE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318406" y="1450215"/>
            <a:ext cx="4526438" cy="3036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800" b="1" i="0">
                <a:solidFill>
                  <a:schemeClr val="tx1"/>
                </a:solidFill>
                <a:latin typeface="IBM Plex Sans SemiBold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Pronouns</a:t>
            </a:r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0D2292A1-4831-8743-BC26-539A0B8200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18406" y="876018"/>
            <a:ext cx="4603218" cy="533912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buNone/>
              <a:defRPr sz="4500" b="1" i="0">
                <a:latin typeface="IBM Plex Sans" panose="020B0503050203000203" pitchFamily="34" charset="77"/>
              </a:defRPr>
            </a:lvl1pPr>
          </a:lstStyle>
          <a:p>
            <a:pPr lvl="0"/>
            <a:r>
              <a:rPr lang="en-US" err="1"/>
              <a:t>SecondName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2255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valuation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9D47C13-BA7D-D148-A962-B2F9880B3816}"/>
              </a:ext>
            </a:extLst>
          </p:cNvPr>
          <p:cNvSpPr txBox="1"/>
          <p:nvPr userDrawn="1"/>
        </p:nvSpPr>
        <p:spPr>
          <a:xfrm>
            <a:off x="318407" y="402964"/>
            <a:ext cx="7187293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500" b="1" i="0">
                <a:solidFill>
                  <a:schemeClr val="bg1"/>
                </a:solidFill>
                <a:latin typeface="IBM Plex Sans" panose="020B0503050203000203" pitchFamily="34" charset="77"/>
                <a:ea typeface="Roboto" panose="02000000000000000000" pitchFamily="2" charset="0"/>
              </a:rPr>
              <a:t>Session evaluation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B10237F4-5BA9-4941-9A64-8DCF0DEE277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34545" y="212127"/>
            <a:ext cx="1814180" cy="181418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FEDC7C0B-1DAB-8544-9AAC-01B9C9A7782C}"/>
              </a:ext>
            </a:extLst>
          </p:cNvPr>
          <p:cNvSpPr txBox="1"/>
          <p:nvPr userDrawn="1"/>
        </p:nvSpPr>
        <p:spPr>
          <a:xfrm>
            <a:off x="318407" y="1061926"/>
            <a:ext cx="7187293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3300" b="0" i="0">
                <a:solidFill>
                  <a:schemeClr val="bg1"/>
                </a:solidFill>
                <a:latin typeface="IBM Plex Sans" panose="020B0503050203000203" pitchFamily="34" charset="77"/>
              </a:rPr>
              <a:t>Your feedback is important to us</a:t>
            </a:r>
            <a:endParaRPr lang="en-US" sz="3300" b="0" i="0">
              <a:solidFill>
                <a:schemeClr val="bg1"/>
              </a:solidFill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AF22D7A-4ABB-6245-8502-18EF607330AF}"/>
              </a:ext>
            </a:extLst>
          </p:cNvPr>
          <p:cNvSpPr txBox="1"/>
          <p:nvPr userDrawn="1"/>
        </p:nvSpPr>
        <p:spPr>
          <a:xfrm>
            <a:off x="318407" y="2137453"/>
            <a:ext cx="718729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2700" b="1" i="0">
                <a:solidFill>
                  <a:schemeClr val="bg1"/>
                </a:solidFill>
                <a:latin typeface="IBM Plex Sans" panose="020B0503050203000203" pitchFamily="34" charset="77"/>
              </a:rPr>
              <a:t>Evaluate this session at:</a:t>
            </a:r>
            <a:endParaRPr lang="en-US" sz="2700" b="1" i="0">
              <a:solidFill>
                <a:schemeClr val="bg1"/>
              </a:solidFill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DE4081F-E44B-FA48-BB8E-521074B70AEA}"/>
              </a:ext>
            </a:extLst>
          </p:cNvPr>
          <p:cNvSpPr txBox="1"/>
          <p:nvPr userDrawn="1"/>
        </p:nvSpPr>
        <p:spPr>
          <a:xfrm>
            <a:off x="318406" y="2632753"/>
            <a:ext cx="824693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700" b="0" i="0" err="1">
                <a:solidFill>
                  <a:schemeClr val="bg1"/>
                </a:solidFill>
                <a:latin typeface="IBM Plex Sans" panose="020B0503050203000203" pitchFamily="34" charset="77"/>
              </a:rPr>
              <a:t>www.PASSDataCommunitySummit.com</a:t>
            </a:r>
            <a:r>
              <a:rPr lang="en-GB" sz="2700" b="0" i="0">
                <a:solidFill>
                  <a:schemeClr val="bg1"/>
                </a:solidFill>
                <a:latin typeface="IBM Plex Sans" panose="020B0503050203000203" pitchFamily="34" charset="77"/>
              </a:rPr>
              <a:t>/evaluation</a:t>
            </a:r>
            <a:endParaRPr lang="en-US" sz="2700" b="0" i="0">
              <a:solidFill>
                <a:schemeClr val="bg1"/>
              </a:solidFill>
              <a:latin typeface="IBM Plex Sans" panose="020B0503050203000203" pitchFamily="34" charset="77"/>
            </a:endParaRPr>
          </a:p>
        </p:txBody>
      </p:sp>
      <p:pic>
        <p:nvPicPr>
          <p:cNvPr id="31" name="Graphic 30">
            <a:extLst>
              <a:ext uri="{FF2B5EF4-FFF2-40B4-BE49-F238E27FC236}">
                <a16:creationId xmlns:a16="http://schemas.microsoft.com/office/drawing/2014/main" id="{CBF196A1-491D-F44C-8B8B-92CD2B39104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73228" y="3989823"/>
            <a:ext cx="2805573" cy="816167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47D9DA39-36BD-8E49-A976-636CEBB38A48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5093494"/>
            <a:ext cx="9144000" cy="50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30165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9D47C13-BA7D-D148-A962-B2F9880B3816}"/>
              </a:ext>
            </a:extLst>
          </p:cNvPr>
          <p:cNvSpPr txBox="1"/>
          <p:nvPr userDrawn="1"/>
        </p:nvSpPr>
        <p:spPr>
          <a:xfrm>
            <a:off x="318407" y="402964"/>
            <a:ext cx="4619625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500" b="1" i="0">
                <a:solidFill>
                  <a:schemeClr val="bg1"/>
                </a:solidFill>
                <a:latin typeface="IBM Plex Sans" panose="020B0503050203000203" pitchFamily="34" charset="77"/>
                <a:ea typeface="Roboto" panose="02000000000000000000" pitchFamily="2" charset="0"/>
              </a:rPr>
              <a:t>Thank you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6646216E-29A2-A247-99CE-007D67912A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407" y="1119217"/>
            <a:ext cx="7037257" cy="1451649"/>
          </a:xfrm>
        </p:spPr>
        <p:txBody>
          <a:bodyPr anchor="t">
            <a:noAutofit/>
          </a:bodyPr>
          <a:lstStyle>
            <a:lvl1pPr>
              <a:defRPr sz="3300" b="0" i="0">
                <a:solidFill>
                  <a:schemeClr val="bg1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9DAEEB18-91E1-3F42-8D9D-5E0430A0A876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318407" y="3106193"/>
            <a:ext cx="4587370" cy="414906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100" b="1" i="0">
                <a:solidFill>
                  <a:schemeClr val="bg1"/>
                </a:solidFill>
                <a:latin typeface="IBM Plex Sans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Name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607DC7BE-7B26-414F-BD9B-3EC87D60A020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318407" y="3534490"/>
            <a:ext cx="4587370" cy="414906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100" b="0" i="0">
                <a:solidFill>
                  <a:schemeClr val="bg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Contact/social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F2E4D425-6254-6148-803B-C779BD3C6F75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318407" y="3962786"/>
            <a:ext cx="4587370" cy="414906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100" b="0" i="0">
                <a:solidFill>
                  <a:schemeClr val="bg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Contact/social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A96E52DF-C0F3-FF4F-92BC-DEBBB26F991B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318407" y="4391084"/>
            <a:ext cx="4587370" cy="414906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100" b="0" i="0">
                <a:solidFill>
                  <a:schemeClr val="bg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Contact/social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49A9691F-54E4-D347-9192-0C83F3015F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73228" y="3989823"/>
            <a:ext cx="2805573" cy="816167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19787C4E-E72C-4349-9E85-A44A9A570AB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5093494"/>
            <a:ext cx="9144000" cy="50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26308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C9F1BC0-0EB0-E844-8085-78C9D9C9E52E}"/>
              </a:ext>
            </a:extLst>
          </p:cNvPr>
          <p:cNvSpPr txBox="1"/>
          <p:nvPr userDrawn="1"/>
        </p:nvSpPr>
        <p:spPr>
          <a:xfrm>
            <a:off x="189379" y="4785000"/>
            <a:ext cx="1515158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750" b="0" i="0">
                <a:latin typeface="IBM Plex Sans" panose="020B0503050203000203" pitchFamily="34" charset="77"/>
              </a:rPr>
              <a:t>#PASSDataCommunitySummit</a:t>
            </a:r>
            <a:endParaRPr lang="en-US" sz="750" b="0" i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C85B63D6-D71F-A240-AA5E-4A141103753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276786" y="369707"/>
            <a:ext cx="7063769" cy="9941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/>
              <a:t>Click to edit Master title style</a:t>
            </a:r>
            <a:endParaRPr lang="en-US" alt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D6A499BE-5785-8240-9D7C-DA5C98449F0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5093494"/>
            <a:ext cx="9144000" cy="50006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0D493951-5787-B941-B94D-D4354F5F18A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40555" y="4547261"/>
            <a:ext cx="1631339" cy="410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92667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with cuv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id="{5DB589BE-A367-2047-95EA-84FEE887D3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5093494"/>
            <a:ext cx="9144000" cy="5000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E4D6B17-7F4B-2A48-907F-6DA54CEF101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972050" y="0"/>
            <a:ext cx="4171950" cy="5143500"/>
          </a:xfrm>
          <a:prstGeom prst="rect">
            <a:avLst/>
          </a:prstGeom>
        </p:spPr>
      </p:pic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688C8A19-1FB7-1C42-8E4E-03FB1EF94022}"/>
              </a:ext>
            </a:extLst>
          </p:cNvPr>
          <p:cNvSpPr>
            <a:spLocks noGrp="1"/>
          </p:cNvSpPr>
          <p:nvPr>
            <p:ph idx="1"/>
          </p:nvPr>
        </p:nvSpPr>
        <p:spPr bwMode="auto">
          <a:xfrm>
            <a:off x="276786" y="1369219"/>
            <a:ext cx="6124015" cy="32635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</p:txBody>
      </p:sp>
      <p:sp>
        <p:nvSpPr>
          <p:cNvPr id="17" name="Title Placeholder 1">
            <a:extLst>
              <a:ext uri="{FF2B5EF4-FFF2-40B4-BE49-F238E27FC236}">
                <a16:creationId xmlns:a16="http://schemas.microsoft.com/office/drawing/2014/main" id="{9B51CA4F-FDD7-FD40-A833-669B9D88A65E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276786" y="369707"/>
            <a:ext cx="7063769" cy="9941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/>
              <a:t>Click to edit Master title style</a:t>
            </a:r>
            <a:endParaRPr lang="en-US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94B234A-1412-F54C-B7B6-4BECECBDC070}"/>
              </a:ext>
            </a:extLst>
          </p:cNvPr>
          <p:cNvSpPr txBox="1"/>
          <p:nvPr userDrawn="1"/>
        </p:nvSpPr>
        <p:spPr>
          <a:xfrm>
            <a:off x="189379" y="4785000"/>
            <a:ext cx="1515158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750" b="0" i="0">
                <a:latin typeface="IBM Plex Sans" panose="020B0503050203000203" pitchFamily="34" charset="77"/>
              </a:rPr>
              <a:t>#PASSDataCommunitySummit</a:t>
            </a:r>
            <a:endParaRPr lang="en-US" sz="750" b="0" i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321202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with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C90C9966-75CA-7E49-8F85-51BA761C902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5093494"/>
            <a:ext cx="9144000" cy="5000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559F0E3-6643-7244-9CD7-28E5FA1D17F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355387" y="4552950"/>
            <a:ext cx="1616507" cy="405161"/>
          </a:xfrm>
          <a:prstGeom prst="rect">
            <a:avLst/>
          </a:prstGeom>
        </p:spPr>
      </p:pic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CF1904EC-DB1E-124C-8A9D-EED00AC593D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4976563" y="-1844"/>
            <a:ext cx="4167437" cy="5142623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9865"/>
              <a:gd name="connsiteY0" fmla="*/ 10333 h 10333"/>
              <a:gd name="connsiteX1" fmla="*/ 2000 w 9865"/>
              <a:gd name="connsiteY1" fmla="*/ 333 h 10333"/>
              <a:gd name="connsiteX2" fmla="*/ 9865 w 9865"/>
              <a:gd name="connsiteY2" fmla="*/ 0 h 10333"/>
              <a:gd name="connsiteX3" fmla="*/ 8000 w 9865"/>
              <a:gd name="connsiteY3" fmla="*/ 10333 h 10333"/>
              <a:gd name="connsiteX4" fmla="*/ 0 w 9865"/>
              <a:gd name="connsiteY4" fmla="*/ 10333 h 10333"/>
              <a:gd name="connsiteX0" fmla="*/ 0 w 10000"/>
              <a:gd name="connsiteY0" fmla="*/ 10590 h 10590"/>
              <a:gd name="connsiteX1" fmla="*/ 2573 w 10000"/>
              <a:gd name="connsiteY1" fmla="*/ 0 h 10590"/>
              <a:gd name="connsiteX2" fmla="*/ 10000 w 10000"/>
              <a:gd name="connsiteY2" fmla="*/ 590 h 10590"/>
              <a:gd name="connsiteX3" fmla="*/ 8109 w 10000"/>
              <a:gd name="connsiteY3" fmla="*/ 10590 h 10590"/>
              <a:gd name="connsiteX4" fmla="*/ 0 w 10000"/>
              <a:gd name="connsiteY4" fmla="*/ 10590 h 10590"/>
              <a:gd name="connsiteX0" fmla="*/ 0 w 10000"/>
              <a:gd name="connsiteY0" fmla="*/ 10659 h 10659"/>
              <a:gd name="connsiteX1" fmla="*/ 2573 w 10000"/>
              <a:gd name="connsiteY1" fmla="*/ 69 h 10659"/>
              <a:gd name="connsiteX2" fmla="*/ 10000 w 10000"/>
              <a:gd name="connsiteY2" fmla="*/ 659 h 10659"/>
              <a:gd name="connsiteX3" fmla="*/ 8109 w 10000"/>
              <a:gd name="connsiteY3" fmla="*/ 10659 h 10659"/>
              <a:gd name="connsiteX4" fmla="*/ 0 w 10000"/>
              <a:gd name="connsiteY4" fmla="*/ 10659 h 10659"/>
              <a:gd name="connsiteX0" fmla="*/ 0 w 13230"/>
              <a:gd name="connsiteY0" fmla="*/ 11093 h 11093"/>
              <a:gd name="connsiteX1" fmla="*/ 2573 w 13230"/>
              <a:gd name="connsiteY1" fmla="*/ 503 h 11093"/>
              <a:gd name="connsiteX2" fmla="*/ 13230 w 13230"/>
              <a:gd name="connsiteY2" fmla="*/ 56 h 11093"/>
              <a:gd name="connsiteX3" fmla="*/ 8109 w 13230"/>
              <a:gd name="connsiteY3" fmla="*/ 11093 h 11093"/>
              <a:gd name="connsiteX4" fmla="*/ 0 w 13230"/>
              <a:gd name="connsiteY4" fmla="*/ 11093 h 11093"/>
              <a:gd name="connsiteX0" fmla="*/ 0 w 13273"/>
              <a:gd name="connsiteY0" fmla="*/ 11093 h 14026"/>
              <a:gd name="connsiteX1" fmla="*/ 2573 w 13273"/>
              <a:gd name="connsiteY1" fmla="*/ 503 h 14026"/>
              <a:gd name="connsiteX2" fmla="*/ 13230 w 13273"/>
              <a:gd name="connsiteY2" fmla="*/ 56 h 14026"/>
              <a:gd name="connsiteX3" fmla="*/ 13273 w 13273"/>
              <a:gd name="connsiteY3" fmla="*/ 14026 h 14026"/>
              <a:gd name="connsiteX4" fmla="*/ 0 w 13273"/>
              <a:gd name="connsiteY4" fmla="*/ 11093 h 14026"/>
              <a:gd name="connsiteX0" fmla="*/ 0 w 14228"/>
              <a:gd name="connsiteY0" fmla="*/ 14169 h 14169"/>
              <a:gd name="connsiteX1" fmla="*/ 3528 w 14228"/>
              <a:gd name="connsiteY1" fmla="*/ 503 h 14169"/>
              <a:gd name="connsiteX2" fmla="*/ 14185 w 14228"/>
              <a:gd name="connsiteY2" fmla="*/ 56 h 14169"/>
              <a:gd name="connsiteX3" fmla="*/ 14228 w 14228"/>
              <a:gd name="connsiteY3" fmla="*/ 14026 h 14169"/>
              <a:gd name="connsiteX4" fmla="*/ 0 w 14228"/>
              <a:gd name="connsiteY4" fmla="*/ 14169 h 14169"/>
              <a:gd name="connsiteX0" fmla="*/ 0 w 14384"/>
              <a:gd name="connsiteY0" fmla="*/ 13982 h 14026"/>
              <a:gd name="connsiteX1" fmla="*/ 3684 w 14384"/>
              <a:gd name="connsiteY1" fmla="*/ 503 h 14026"/>
              <a:gd name="connsiteX2" fmla="*/ 14341 w 14384"/>
              <a:gd name="connsiteY2" fmla="*/ 56 h 14026"/>
              <a:gd name="connsiteX3" fmla="*/ 14384 w 14384"/>
              <a:gd name="connsiteY3" fmla="*/ 14026 h 14026"/>
              <a:gd name="connsiteX4" fmla="*/ 0 w 14384"/>
              <a:gd name="connsiteY4" fmla="*/ 13982 h 14026"/>
              <a:gd name="connsiteX0" fmla="*/ 0 w 14376"/>
              <a:gd name="connsiteY0" fmla="*/ 13982 h 13987"/>
              <a:gd name="connsiteX1" fmla="*/ 3684 w 14376"/>
              <a:gd name="connsiteY1" fmla="*/ 503 h 13987"/>
              <a:gd name="connsiteX2" fmla="*/ 14341 w 14376"/>
              <a:gd name="connsiteY2" fmla="*/ 56 h 13987"/>
              <a:gd name="connsiteX3" fmla="*/ 14376 w 14376"/>
              <a:gd name="connsiteY3" fmla="*/ 13987 h 13987"/>
              <a:gd name="connsiteX4" fmla="*/ 0 w 14376"/>
              <a:gd name="connsiteY4" fmla="*/ 13982 h 13987"/>
              <a:gd name="connsiteX0" fmla="*/ 0 w 14376"/>
              <a:gd name="connsiteY0" fmla="*/ 13934 h 13939"/>
              <a:gd name="connsiteX1" fmla="*/ 7307 w 14376"/>
              <a:gd name="connsiteY1" fmla="*/ 3955 h 13939"/>
              <a:gd name="connsiteX2" fmla="*/ 14341 w 14376"/>
              <a:gd name="connsiteY2" fmla="*/ 8 h 13939"/>
              <a:gd name="connsiteX3" fmla="*/ 14376 w 14376"/>
              <a:gd name="connsiteY3" fmla="*/ 13939 h 13939"/>
              <a:gd name="connsiteX4" fmla="*/ 0 w 14376"/>
              <a:gd name="connsiteY4" fmla="*/ 13934 h 13939"/>
              <a:gd name="connsiteX0" fmla="*/ 0 w 14376"/>
              <a:gd name="connsiteY0" fmla="*/ 13947 h 13952"/>
              <a:gd name="connsiteX1" fmla="*/ 7307 w 14376"/>
              <a:gd name="connsiteY1" fmla="*/ 3968 h 13952"/>
              <a:gd name="connsiteX2" fmla="*/ 14341 w 14376"/>
              <a:gd name="connsiteY2" fmla="*/ 21 h 13952"/>
              <a:gd name="connsiteX3" fmla="*/ 14376 w 14376"/>
              <a:gd name="connsiteY3" fmla="*/ 13952 h 13952"/>
              <a:gd name="connsiteX4" fmla="*/ 0 w 14376"/>
              <a:gd name="connsiteY4" fmla="*/ 13947 h 13952"/>
              <a:gd name="connsiteX0" fmla="*/ 0 w 14376"/>
              <a:gd name="connsiteY0" fmla="*/ 13948 h 13953"/>
              <a:gd name="connsiteX1" fmla="*/ 7307 w 14376"/>
              <a:gd name="connsiteY1" fmla="*/ 3969 h 13953"/>
              <a:gd name="connsiteX2" fmla="*/ 14341 w 14376"/>
              <a:gd name="connsiteY2" fmla="*/ 22 h 13953"/>
              <a:gd name="connsiteX3" fmla="*/ 14376 w 14376"/>
              <a:gd name="connsiteY3" fmla="*/ 13953 h 13953"/>
              <a:gd name="connsiteX4" fmla="*/ 0 w 14376"/>
              <a:gd name="connsiteY4" fmla="*/ 13948 h 13953"/>
              <a:gd name="connsiteX0" fmla="*/ 0 w 14376"/>
              <a:gd name="connsiteY0" fmla="*/ 13652 h 13657"/>
              <a:gd name="connsiteX1" fmla="*/ 7307 w 14376"/>
              <a:gd name="connsiteY1" fmla="*/ 3673 h 13657"/>
              <a:gd name="connsiteX2" fmla="*/ 13922 w 14376"/>
              <a:gd name="connsiteY2" fmla="*/ 29 h 13657"/>
              <a:gd name="connsiteX3" fmla="*/ 14376 w 14376"/>
              <a:gd name="connsiteY3" fmla="*/ 13657 h 13657"/>
              <a:gd name="connsiteX4" fmla="*/ 0 w 14376"/>
              <a:gd name="connsiteY4" fmla="*/ 13652 h 13657"/>
              <a:gd name="connsiteX0" fmla="*/ 0 w 14376"/>
              <a:gd name="connsiteY0" fmla="*/ 13682 h 13687"/>
              <a:gd name="connsiteX1" fmla="*/ 7307 w 14376"/>
              <a:gd name="connsiteY1" fmla="*/ 3703 h 13687"/>
              <a:gd name="connsiteX2" fmla="*/ 14357 w 14376"/>
              <a:gd name="connsiteY2" fmla="*/ 27 h 13687"/>
              <a:gd name="connsiteX3" fmla="*/ 14376 w 14376"/>
              <a:gd name="connsiteY3" fmla="*/ 13687 h 13687"/>
              <a:gd name="connsiteX4" fmla="*/ 0 w 14376"/>
              <a:gd name="connsiteY4" fmla="*/ 13682 h 13687"/>
              <a:gd name="connsiteX0" fmla="*/ 0 w 14376"/>
              <a:gd name="connsiteY0" fmla="*/ 13960 h 13965"/>
              <a:gd name="connsiteX1" fmla="*/ 7307 w 14376"/>
              <a:gd name="connsiteY1" fmla="*/ 3981 h 13965"/>
              <a:gd name="connsiteX2" fmla="*/ 14365 w 14376"/>
              <a:gd name="connsiteY2" fmla="*/ 21 h 13965"/>
              <a:gd name="connsiteX3" fmla="*/ 14376 w 14376"/>
              <a:gd name="connsiteY3" fmla="*/ 13965 h 13965"/>
              <a:gd name="connsiteX4" fmla="*/ 0 w 14376"/>
              <a:gd name="connsiteY4" fmla="*/ 13960 h 13965"/>
              <a:gd name="connsiteX0" fmla="*/ 0 w 14376"/>
              <a:gd name="connsiteY0" fmla="*/ 13939 h 13944"/>
              <a:gd name="connsiteX1" fmla="*/ 7307 w 14376"/>
              <a:gd name="connsiteY1" fmla="*/ 3960 h 13944"/>
              <a:gd name="connsiteX2" fmla="*/ 14365 w 14376"/>
              <a:gd name="connsiteY2" fmla="*/ 0 h 13944"/>
              <a:gd name="connsiteX3" fmla="*/ 14376 w 14376"/>
              <a:gd name="connsiteY3" fmla="*/ 13944 h 13944"/>
              <a:gd name="connsiteX4" fmla="*/ 0 w 14376"/>
              <a:gd name="connsiteY4" fmla="*/ 13939 h 13944"/>
              <a:gd name="connsiteX0" fmla="*/ 0 w 14376"/>
              <a:gd name="connsiteY0" fmla="*/ 13940 h 13945"/>
              <a:gd name="connsiteX1" fmla="*/ 7307 w 14376"/>
              <a:gd name="connsiteY1" fmla="*/ 3961 h 13945"/>
              <a:gd name="connsiteX2" fmla="*/ 14365 w 14376"/>
              <a:gd name="connsiteY2" fmla="*/ 1 h 13945"/>
              <a:gd name="connsiteX3" fmla="*/ 14376 w 14376"/>
              <a:gd name="connsiteY3" fmla="*/ 13945 h 13945"/>
              <a:gd name="connsiteX4" fmla="*/ 0 w 14376"/>
              <a:gd name="connsiteY4" fmla="*/ 13940 h 13945"/>
              <a:gd name="connsiteX0" fmla="*/ 0 w 14376"/>
              <a:gd name="connsiteY0" fmla="*/ 13940 h 13945"/>
              <a:gd name="connsiteX1" fmla="*/ 7307 w 14376"/>
              <a:gd name="connsiteY1" fmla="*/ 3961 h 13945"/>
              <a:gd name="connsiteX2" fmla="*/ 14365 w 14376"/>
              <a:gd name="connsiteY2" fmla="*/ 1 h 13945"/>
              <a:gd name="connsiteX3" fmla="*/ 14376 w 14376"/>
              <a:gd name="connsiteY3" fmla="*/ 13945 h 13945"/>
              <a:gd name="connsiteX4" fmla="*/ 0 w 14376"/>
              <a:gd name="connsiteY4" fmla="*/ 13940 h 1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376" h="13945">
                <a:moveTo>
                  <a:pt x="0" y="13940"/>
                </a:moveTo>
                <a:lnTo>
                  <a:pt x="7307" y="3961"/>
                </a:lnTo>
                <a:cubicBezTo>
                  <a:pt x="9054" y="1086"/>
                  <a:pt x="11232" y="-47"/>
                  <a:pt x="14365" y="1"/>
                </a:cubicBezTo>
                <a:cubicBezTo>
                  <a:pt x="14379" y="4658"/>
                  <a:pt x="14362" y="9288"/>
                  <a:pt x="14376" y="13945"/>
                </a:cubicBezTo>
                <a:lnTo>
                  <a:pt x="0" y="1394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F5A1E762-B7D5-9F4E-825E-929E1BE50C57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276786" y="369707"/>
            <a:ext cx="7063769" cy="9941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/>
              <a:t>Click to edit Master title style</a:t>
            </a:r>
            <a:endParaRPr lang="en-US" altLang="en-US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DAD3BA8-4C2E-494A-A7C7-1F34325CE6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6785" y="1369219"/>
            <a:ext cx="5563576" cy="3263504"/>
          </a:xfrm>
        </p:spPr>
        <p:txBody>
          <a:bodyPr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AAD4FF2-008E-D441-85F1-C0B19A301FF7}"/>
              </a:ext>
            </a:extLst>
          </p:cNvPr>
          <p:cNvSpPr txBox="1"/>
          <p:nvPr userDrawn="1"/>
        </p:nvSpPr>
        <p:spPr>
          <a:xfrm>
            <a:off x="189379" y="4785000"/>
            <a:ext cx="1515158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750" b="0" i="0">
                <a:latin typeface="IBM Plex Sans" panose="020B0503050203000203" pitchFamily="34" charset="77"/>
              </a:rPr>
              <a:t>#PASSDataCommunitySummit</a:t>
            </a:r>
            <a:endParaRPr lang="en-US" sz="750" b="0" i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192994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raphic 22">
            <a:extLst>
              <a:ext uri="{FF2B5EF4-FFF2-40B4-BE49-F238E27FC236}">
                <a16:creationId xmlns:a16="http://schemas.microsoft.com/office/drawing/2014/main" id="{7F35519F-A138-7348-B1E9-EE8C0C7B1FD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5093494"/>
            <a:ext cx="9144000" cy="50006"/>
          </a:xfrm>
          <a:prstGeom prst="rect">
            <a:avLst/>
          </a:prstGeom>
        </p:spPr>
      </p:pic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08758882-B747-8C4C-B1E8-6F0E169CB6CF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276786" y="369707"/>
            <a:ext cx="3292325" cy="9941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/>
              <a:t>Click to edit Master title style</a:t>
            </a:r>
            <a:endParaRPr lang="en-US" altLang="en-US"/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5B99AC33-1793-904B-BDB2-3196A474475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1922948" y="-1844"/>
            <a:ext cx="7221051" cy="5145344"/>
          </a:xfrm>
          <a:custGeom>
            <a:avLst/>
            <a:gdLst>
              <a:gd name="connsiteX0" fmla="*/ 5546749 w 9628068"/>
              <a:gd name="connsiteY0" fmla="*/ 0 h 6860458"/>
              <a:gd name="connsiteX1" fmla="*/ 9628068 w 9628068"/>
              <a:gd name="connsiteY1" fmla="*/ 0 h 6860458"/>
              <a:gd name="connsiteX2" fmla="*/ 9628068 w 9628068"/>
              <a:gd name="connsiteY2" fmla="*/ 6860458 h 6860458"/>
              <a:gd name="connsiteX3" fmla="*/ 5546749 w 9628068"/>
              <a:gd name="connsiteY3" fmla="*/ 6860458 h 6860458"/>
              <a:gd name="connsiteX4" fmla="*/ 5546749 w 9628068"/>
              <a:gd name="connsiteY4" fmla="*/ 6856826 h 6860458"/>
              <a:gd name="connsiteX5" fmla="*/ 0 w 9628068"/>
              <a:gd name="connsiteY5" fmla="*/ 6854372 h 6860458"/>
              <a:gd name="connsiteX6" fmla="*/ 2824287 w 9628068"/>
              <a:gd name="connsiteY6" fmla="*/ 1947645 h 6860458"/>
              <a:gd name="connsiteX7" fmla="*/ 5329551 w 9628068"/>
              <a:gd name="connsiteY7" fmla="*/ 2939 h 6860458"/>
              <a:gd name="connsiteX8" fmla="*/ 5546749 w 9628068"/>
              <a:gd name="connsiteY8" fmla="*/ 553 h 6860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628068" h="6860458">
                <a:moveTo>
                  <a:pt x="5546749" y="0"/>
                </a:moveTo>
                <a:lnTo>
                  <a:pt x="9628068" y="0"/>
                </a:lnTo>
                <a:lnTo>
                  <a:pt x="9628068" y="6860458"/>
                </a:lnTo>
                <a:lnTo>
                  <a:pt x="5546749" y="6860458"/>
                </a:lnTo>
                <a:lnTo>
                  <a:pt x="5546749" y="6856826"/>
                </a:lnTo>
                <a:lnTo>
                  <a:pt x="0" y="6854372"/>
                </a:lnTo>
                <a:lnTo>
                  <a:pt x="2824287" y="1947645"/>
                </a:lnTo>
                <a:cubicBezTo>
                  <a:pt x="3457330" y="622345"/>
                  <a:pt x="4236791" y="49874"/>
                  <a:pt x="5329551" y="2939"/>
                </a:cubicBezTo>
                <a:lnTo>
                  <a:pt x="5546749" y="553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73FA091-06D8-7A40-BA64-7F08FFD88A7F}"/>
              </a:ext>
            </a:extLst>
          </p:cNvPr>
          <p:cNvSpPr txBox="1"/>
          <p:nvPr userDrawn="1"/>
        </p:nvSpPr>
        <p:spPr>
          <a:xfrm>
            <a:off x="189379" y="4785000"/>
            <a:ext cx="1515158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750" b="0" i="0">
                <a:latin typeface="IBM Plex Sans" panose="020B0503050203000203" pitchFamily="34" charset="77"/>
              </a:rPr>
              <a:t>#PASSDataCommunitySummit</a:t>
            </a:r>
            <a:endParaRPr lang="en-US" sz="750" b="0" i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55530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urv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525E5042-9E74-7B4F-ABCD-A2C862194C0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5093494"/>
            <a:ext cx="9144000" cy="50006"/>
          </a:xfrm>
          <a:prstGeom prst="rect">
            <a:avLst/>
          </a:prstGeom>
        </p:spPr>
      </p:pic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08758882-B747-8C4C-B1E8-6F0E169CB6CF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276786" y="369707"/>
            <a:ext cx="3292325" cy="9941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/>
              <a:t>Click to edit Master title style</a:t>
            </a:r>
            <a:endParaRPr lang="en-US" alt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29E4B61-0172-F648-BAC8-317EEB67A01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922947" y="0"/>
            <a:ext cx="4171950" cy="51435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9EF6BEB-41F7-824D-89C0-5D375788FE3B}"/>
              </a:ext>
            </a:extLst>
          </p:cNvPr>
          <p:cNvSpPr/>
          <p:nvPr userDrawn="1"/>
        </p:nvSpPr>
        <p:spPr>
          <a:xfrm>
            <a:off x="6094897" y="0"/>
            <a:ext cx="3049103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4E4AA1-C144-0540-AECB-C680C144BB1D}"/>
              </a:ext>
            </a:extLst>
          </p:cNvPr>
          <p:cNvSpPr txBox="1"/>
          <p:nvPr userDrawn="1"/>
        </p:nvSpPr>
        <p:spPr>
          <a:xfrm>
            <a:off x="189379" y="4785000"/>
            <a:ext cx="1515158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750" b="0" i="0">
                <a:latin typeface="IBM Plex Sans" panose="020B0503050203000203" pitchFamily="34" charset="77"/>
              </a:rPr>
              <a:t>#PASSDataCommunitySummit</a:t>
            </a:r>
            <a:endParaRPr lang="en-US" sz="750" b="0" i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81373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31CD189-933A-8847-8D05-5D0DA196B66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ACD5DFDA-4BA2-5249-BA5F-29DE047647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3252" y="3395279"/>
            <a:ext cx="7758397" cy="701450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2800">
                <a:solidFill>
                  <a:srgbClr val="C0167A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B162A3A5-8533-8945-9FD6-543C97298B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1057" y="4100157"/>
            <a:ext cx="6143277" cy="53662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800" b="0">
                <a:solidFill>
                  <a:srgbClr val="C0167A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3D45509-1222-C843-B1EE-BF31E3F1DA9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3252" y="268514"/>
            <a:ext cx="2352220" cy="547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81338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reaker p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318407" y="329688"/>
            <a:ext cx="7315200" cy="3724274"/>
          </a:xfrm>
        </p:spPr>
        <p:txBody>
          <a:bodyPr anchor="t"/>
          <a:lstStyle>
            <a:lvl1pPr algn="l">
              <a:lnSpc>
                <a:spcPct val="120000"/>
              </a:lnSpc>
              <a:defRPr sz="4500" b="1" i="0">
                <a:solidFill>
                  <a:schemeClr val="bg1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US"/>
              <a:t>This is a breaker page, it can be used to split topics or highlight something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48274F9A-03C3-B947-B505-F6FBDE72379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40555" y="4547261"/>
            <a:ext cx="1631339" cy="410573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10D76F5F-7485-2C49-990E-2AAEF04139F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5093494"/>
            <a:ext cx="9144000" cy="50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498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reaker page - subt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8150" y="2562812"/>
            <a:ext cx="7515225" cy="994172"/>
          </a:xfrm>
        </p:spPr>
        <p:txBody>
          <a:bodyPr>
            <a:normAutofit/>
          </a:bodyPr>
          <a:lstStyle>
            <a:lvl1pPr>
              <a:defRPr sz="3600" b="1" i="0">
                <a:solidFill>
                  <a:schemeClr val="accent2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8150" y="3551309"/>
            <a:ext cx="7886700" cy="910844"/>
          </a:xfrm>
        </p:spPr>
        <p:txBody>
          <a:bodyPr>
            <a:normAutofit/>
          </a:bodyPr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342900" indent="0">
              <a:buNone/>
              <a:defRPr>
                <a:solidFill>
                  <a:schemeClr val="tx1"/>
                </a:solidFill>
              </a:defRPr>
            </a:lvl2pPr>
            <a:lvl3pPr marL="685800" indent="0">
              <a:buNone/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6CA45083-DB22-304F-B57E-1B684738C28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5093494"/>
            <a:ext cx="9144000" cy="50006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35B149A3-103E-9F41-BBFC-73773E0A103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40555" y="4547261"/>
            <a:ext cx="1631339" cy="410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83680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th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AF1E5A0-D425-C347-B9BD-EB00F8D14F0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95994" y="3683556"/>
            <a:ext cx="2081222" cy="705445"/>
          </a:xfrm>
        </p:spPr>
        <p:txBody>
          <a:bodyPr>
            <a:normAutofit/>
          </a:bodyPr>
          <a:lstStyle>
            <a:lvl1pPr marL="0" indent="0" algn="ctr">
              <a:buNone/>
              <a:defRPr sz="1650"/>
            </a:lvl1pPr>
          </a:lstStyle>
          <a:p>
            <a:r>
              <a:rPr lang="en-US"/>
              <a:t>Something goes here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010A372-B547-3F47-9A9A-95AEDE5ECC3F}"/>
              </a:ext>
            </a:extLst>
          </p:cNvPr>
          <p:cNvSpPr txBox="1">
            <a:spLocks/>
          </p:cNvSpPr>
          <p:nvPr/>
        </p:nvSpPr>
        <p:spPr bwMode="auto">
          <a:xfrm>
            <a:off x="295993" y="3063834"/>
            <a:ext cx="2081222" cy="6081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normAutofit lnSpcReduction="10000"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b="0" i="0" kern="1200">
                <a:solidFill>
                  <a:schemeClr val="accent2"/>
                </a:solidFill>
                <a:latin typeface="gatebase Medium" pitchFamily="2" charset="77"/>
                <a:ea typeface="+mj-ea"/>
                <a:cs typeface="gatebase Medium" pitchFamily="2" charset="77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ctr"/>
            <a:r>
              <a:rPr lang="en-GB" sz="2100" b="1" i="0">
                <a:solidFill>
                  <a:schemeClr val="tx1"/>
                </a:solidFill>
                <a:latin typeface="IBM Plex Sans" panose="020B0503050203000203" pitchFamily="34" charset="77"/>
              </a:rPr>
              <a:t>Click to edit Master</a:t>
            </a:r>
            <a:endParaRPr lang="en-US" sz="2100" b="1" i="0">
              <a:solidFill>
                <a:schemeClr val="tx1"/>
              </a:solidFill>
              <a:latin typeface="IBM Plex Sans" panose="020B0503050203000203" pitchFamily="34" charset="77"/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7A6DBC66-16A3-B04D-A8D8-8142C635BA44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6802426" y="3683556"/>
            <a:ext cx="2081222" cy="705445"/>
          </a:xfrm>
        </p:spPr>
        <p:txBody>
          <a:bodyPr>
            <a:normAutofit/>
          </a:bodyPr>
          <a:lstStyle>
            <a:lvl1pPr marL="0" indent="0" algn="ctr">
              <a:buNone/>
              <a:defRPr sz="1650"/>
            </a:lvl1pPr>
          </a:lstStyle>
          <a:p>
            <a:r>
              <a:rPr lang="en-US"/>
              <a:t>Something goes here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661176B2-2101-B04E-8F1B-08B5EA78EEEB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633616" y="3683556"/>
            <a:ext cx="2081222" cy="705445"/>
          </a:xfrm>
        </p:spPr>
        <p:txBody>
          <a:bodyPr>
            <a:normAutofit/>
          </a:bodyPr>
          <a:lstStyle>
            <a:lvl1pPr marL="0" indent="0" algn="ctr">
              <a:buNone/>
              <a:defRPr sz="1650"/>
            </a:lvl1pPr>
          </a:lstStyle>
          <a:p>
            <a:r>
              <a:rPr lang="en-US"/>
              <a:t>Something goes here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D2AB31DB-FBDF-F643-B30C-8D0EE6AB2F7C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2464805" y="3683556"/>
            <a:ext cx="2081222" cy="705445"/>
          </a:xfrm>
        </p:spPr>
        <p:txBody>
          <a:bodyPr>
            <a:normAutofit/>
          </a:bodyPr>
          <a:lstStyle>
            <a:lvl1pPr marL="0" indent="0" algn="ctr">
              <a:buNone/>
              <a:defRPr sz="1650"/>
            </a:lvl1pPr>
          </a:lstStyle>
          <a:p>
            <a:r>
              <a:rPr lang="en-US"/>
              <a:t>Something goes here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8E1C2EAD-E3AA-7144-B320-33AFFD6595A1}"/>
              </a:ext>
            </a:extLst>
          </p:cNvPr>
          <p:cNvSpPr txBox="1">
            <a:spLocks/>
          </p:cNvSpPr>
          <p:nvPr/>
        </p:nvSpPr>
        <p:spPr bwMode="auto">
          <a:xfrm>
            <a:off x="2460271" y="3063834"/>
            <a:ext cx="2081222" cy="6081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normAutofit lnSpcReduction="10000"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b="0" i="0" kern="1200">
                <a:solidFill>
                  <a:schemeClr val="accent2"/>
                </a:solidFill>
                <a:latin typeface="gatebase Medium" pitchFamily="2" charset="77"/>
                <a:ea typeface="+mj-ea"/>
                <a:cs typeface="gatebase Medium" pitchFamily="2" charset="77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ctr"/>
            <a:r>
              <a:rPr lang="en-GB" sz="2100" b="1" i="0">
                <a:solidFill>
                  <a:schemeClr val="tx1"/>
                </a:solidFill>
                <a:latin typeface="IBM Plex Sans" panose="020B0503050203000203" pitchFamily="34" charset="77"/>
              </a:rPr>
              <a:t>Click to edit Master</a:t>
            </a:r>
            <a:endParaRPr lang="en-US" sz="2100" b="1" i="0">
              <a:solidFill>
                <a:schemeClr val="tx1"/>
              </a:solidFill>
              <a:latin typeface="IBM Plex Sans" panose="020B0503050203000203" pitchFamily="34" charset="77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55AB90CE-616C-7C4C-900C-3BE762A110BA}"/>
              </a:ext>
            </a:extLst>
          </p:cNvPr>
          <p:cNvSpPr txBox="1">
            <a:spLocks/>
          </p:cNvSpPr>
          <p:nvPr/>
        </p:nvSpPr>
        <p:spPr bwMode="auto">
          <a:xfrm>
            <a:off x="4633456" y="3063834"/>
            <a:ext cx="2081222" cy="6081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normAutofit lnSpcReduction="10000"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b="0" i="0" kern="1200">
                <a:solidFill>
                  <a:schemeClr val="accent2"/>
                </a:solidFill>
                <a:latin typeface="gatebase Medium" pitchFamily="2" charset="77"/>
                <a:ea typeface="+mj-ea"/>
                <a:cs typeface="gatebase Medium" pitchFamily="2" charset="77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ctr"/>
            <a:r>
              <a:rPr lang="en-GB" sz="2100" b="1" i="0">
                <a:solidFill>
                  <a:schemeClr val="tx1"/>
                </a:solidFill>
                <a:latin typeface="IBM Plex Sans" panose="020B0503050203000203" pitchFamily="34" charset="77"/>
              </a:rPr>
              <a:t>Click to edit Master</a:t>
            </a:r>
            <a:endParaRPr lang="en-US" sz="2100" b="1" i="0">
              <a:solidFill>
                <a:schemeClr val="tx1"/>
              </a:solidFill>
              <a:latin typeface="IBM Plex Sans" panose="020B0503050203000203" pitchFamily="34" charset="77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B738E19-AF36-9F47-84D4-6CA113150CC4}"/>
              </a:ext>
            </a:extLst>
          </p:cNvPr>
          <p:cNvSpPr txBox="1">
            <a:spLocks/>
          </p:cNvSpPr>
          <p:nvPr/>
        </p:nvSpPr>
        <p:spPr bwMode="auto">
          <a:xfrm>
            <a:off x="6788827" y="3063834"/>
            <a:ext cx="2081222" cy="6081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normAutofit lnSpcReduction="10000"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b="0" i="0" kern="1200">
                <a:solidFill>
                  <a:schemeClr val="accent2"/>
                </a:solidFill>
                <a:latin typeface="gatebase Medium" pitchFamily="2" charset="77"/>
                <a:ea typeface="+mj-ea"/>
                <a:cs typeface="gatebase Medium" pitchFamily="2" charset="77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ctr"/>
            <a:r>
              <a:rPr lang="en-GB" sz="2100" b="1" i="0">
                <a:solidFill>
                  <a:schemeClr val="tx1"/>
                </a:solidFill>
                <a:latin typeface="IBM Plex Sans" panose="020B0503050203000203" pitchFamily="34" charset="77"/>
              </a:rPr>
              <a:t>Click to edit Master</a:t>
            </a:r>
            <a:endParaRPr lang="en-US" sz="2100" b="1" i="0">
              <a:solidFill>
                <a:schemeClr val="tx1"/>
              </a:solidFill>
              <a:latin typeface="IBM Plex Sans" panose="020B0503050203000203" pitchFamily="34" charset="77"/>
            </a:endParaRPr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E87A4911-24D9-CD4C-852E-BF15D54A095A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276786" y="369707"/>
            <a:ext cx="7063769" cy="9941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/>
              <a:t>Click to edit Master title style</a:t>
            </a:r>
            <a:endParaRPr lang="en-US" altLang="en-US"/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714047B5-1622-6C4C-978F-CDE8D659357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5093494"/>
            <a:ext cx="9144000" cy="50006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1A99823B-0163-2D49-8792-235474B6B2B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40555" y="4547261"/>
            <a:ext cx="1631339" cy="41057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1D4DA3A-B6D3-D244-B4C5-B9FE9AE472C5}"/>
              </a:ext>
            </a:extLst>
          </p:cNvPr>
          <p:cNvSpPr txBox="1"/>
          <p:nvPr userDrawn="1"/>
        </p:nvSpPr>
        <p:spPr>
          <a:xfrm>
            <a:off x="189379" y="4785000"/>
            <a:ext cx="1515158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750" b="0" i="0">
                <a:latin typeface="IBM Plex Sans" panose="020B0503050203000203" pitchFamily="34" charset="77"/>
              </a:rPr>
              <a:t>#PASSDataCommunitySummit</a:t>
            </a:r>
            <a:endParaRPr lang="en-US" sz="750" b="0" i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926510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rtual background 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68597335-ABC9-0B4A-B61C-1004ADB16F2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7168" y="172679"/>
            <a:ext cx="1631339" cy="410573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1424DA5F-1115-3841-8BB1-49B5CF7735B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5093494"/>
            <a:ext cx="9144000" cy="50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59434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rtual background 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9F055F6D-BBE6-8946-8BD5-E61D1C0660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5093494"/>
            <a:ext cx="9144000" cy="50006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E587B9A9-4C3E-3845-AB07-EBE78DF579B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17168" y="172679"/>
            <a:ext cx="1631339" cy="410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19635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slide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0C23F68B-8383-1048-A2B1-993C05E9FF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3369001"/>
            <a:ext cx="7315200" cy="827834"/>
          </a:xfrm>
        </p:spPr>
        <p:txBody>
          <a:bodyPr anchor="t">
            <a:normAutofit/>
          </a:bodyPr>
          <a:lstStyle>
            <a:lvl1pPr algn="ctr">
              <a:lnSpc>
                <a:spcPct val="110000"/>
              </a:lnSpc>
              <a:defRPr sz="3600" b="0" i="0">
                <a:solidFill>
                  <a:schemeClr val="bg1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BB6DC49B-235E-554D-ADFC-9C5BF66A67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94247" y="1091932"/>
            <a:ext cx="5755508" cy="1674329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619D0FFD-3045-FA47-8FE7-D7635B9CF1B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5093494"/>
            <a:ext cx="9144000" cy="50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99160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14CA8969-55EF-5C4F-B489-FE161DB9B338}"/>
              </a:ext>
            </a:extLst>
          </p:cNvPr>
          <p:cNvSpPr>
            <a:spLocks noGrp="1"/>
          </p:cNvSpPr>
          <p:nvPr>
            <p:ph type="ctrTitle" idx="4294967295" hasCustomPrompt="1"/>
          </p:nvPr>
        </p:nvSpPr>
        <p:spPr>
          <a:xfrm>
            <a:off x="1031081" y="920289"/>
            <a:ext cx="7081838" cy="2777728"/>
          </a:xfrm>
        </p:spPr>
        <p:txBody>
          <a:bodyPr anchor="ctr">
            <a:normAutofit/>
          </a:bodyPr>
          <a:lstStyle>
            <a:lvl1pPr algn="ctr">
              <a:lnSpc>
                <a:spcPct val="120000"/>
              </a:lnSpc>
              <a:defRPr sz="3000" b="1" i="0" baseline="0">
                <a:solidFill>
                  <a:schemeClr val="tx1"/>
                </a:solidFill>
                <a:latin typeface="IBM Plex Sans" panose="020B0503050203000203" pitchFamily="34" charset="77"/>
                <a:cs typeface="IBM Plex Sans" panose="020B0503050203000203" pitchFamily="34" charset="77"/>
              </a:defRPr>
            </a:lvl1pPr>
          </a:lstStyle>
          <a:p>
            <a:r>
              <a:rPr lang="en-US" sz="3600"/>
              <a:t>“A very wise and interesting quote from someone great can go in this text box.”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50CE5376-92BC-A148-80C1-38A04D9566FD}"/>
              </a:ext>
            </a:extLst>
          </p:cNvPr>
          <p:cNvSpPr>
            <a:spLocks noGrp="1"/>
          </p:cNvSpPr>
          <p:nvPr>
            <p:ph type="subTitle" idx="4294967295" hasCustomPrompt="1"/>
          </p:nvPr>
        </p:nvSpPr>
        <p:spPr>
          <a:xfrm>
            <a:off x="1031081" y="3698017"/>
            <a:ext cx="7081838" cy="660797"/>
          </a:xfrm>
        </p:spPr>
        <p:txBody>
          <a:bodyPr/>
          <a:lstStyle>
            <a:lvl1pPr marL="0" indent="0" algn="ctr">
              <a:buNone/>
              <a:defRPr sz="2400" b="0" i="0" baseline="0">
                <a:solidFill>
                  <a:schemeClr val="tx1"/>
                </a:solidFill>
                <a:latin typeface="IBM Plex Sans" panose="020B0503050203000203" pitchFamily="34" charset="77"/>
                <a:cs typeface="IBM Plex Sans" panose="020B0503050203000203" pitchFamily="34" charset="77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>
                <a:solidFill>
                  <a:schemeClr val="tx1"/>
                </a:solidFill>
              </a:rPr>
              <a:t>Person or Company Logo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6D96807E-1668-734B-8931-7473D81D5A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5093494"/>
            <a:ext cx="9144000" cy="50006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42A46B59-5A54-F54A-8848-EFE347C01B7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40555" y="4547261"/>
            <a:ext cx="1631339" cy="41057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2885C3D-B473-8642-9582-466EB79B8AF3}"/>
              </a:ext>
            </a:extLst>
          </p:cNvPr>
          <p:cNvSpPr txBox="1"/>
          <p:nvPr userDrawn="1"/>
        </p:nvSpPr>
        <p:spPr>
          <a:xfrm>
            <a:off x="189379" y="4785000"/>
            <a:ext cx="1515158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750" b="0" i="0">
                <a:latin typeface="IBM Plex Sans" panose="020B0503050203000203" pitchFamily="34" charset="77"/>
              </a:rPr>
              <a:t>#PASSDataCommunitySummit</a:t>
            </a:r>
            <a:endParaRPr lang="en-US" sz="750" b="0" i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740986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Large Number Divi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85899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Large Number Divider 1"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55465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Large Number Divider 1">
    <p:bg>
      <p:bgPr>
        <a:solidFill>
          <a:srgbClr val="C6CDD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84953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40BFC65-DC03-7D46-AE26-4FF415B34B5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CD2DA2D-1204-474E-92B3-159847244D3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3252" y="268514"/>
            <a:ext cx="2352220" cy="547859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E627165D-581A-4744-95C6-2EE2E28C6F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3252" y="3395279"/>
            <a:ext cx="7758397" cy="701450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2800">
                <a:solidFill>
                  <a:srgbClr val="C0167A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790AB829-1444-6749-87F7-2D45499B06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1057" y="4100157"/>
            <a:ext cx="6143277" cy="53662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800" b="0">
                <a:solidFill>
                  <a:srgbClr val="C0167A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04346714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Large Number Divider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52326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Large Number Divider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outdoor&#10;&#10;Description automatically generated">
            <a:extLst>
              <a:ext uri="{FF2B5EF4-FFF2-40B4-BE49-F238E27FC236}">
                <a16:creationId xmlns:a16="http://schemas.microsoft.com/office/drawing/2014/main" id="{EA648E7D-1D8F-EB6D-669D-C11C81B6859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204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Large Number Divider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1025EDE9-3B05-7230-5E33-33D3F2B4E52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45000"/>
          </a:blip>
          <a:stretch>
            <a:fillRect/>
          </a:stretch>
        </p:blipFill>
        <p:spPr>
          <a:xfrm rot="10800000">
            <a:off x="0" y="388620"/>
            <a:ext cx="9144000" cy="4754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6129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Large Number Divider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ackground pattern&#10;&#10;Description automatically generated">
            <a:extLst>
              <a:ext uri="{FF2B5EF4-FFF2-40B4-BE49-F238E27FC236}">
                <a16:creationId xmlns:a16="http://schemas.microsoft.com/office/drawing/2014/main" id="{710BD13E-B531-A9CF-1A44-9EDCB23FC4A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35000"/>
          </a:blip>
          <a:srcRect t="13756"/>
          <a:stretch/>
        </p:blipFill>
        <p:spPr>
          <a:xfrm rot="10800000">
            <a:off x="0" y="1042723"/>
            <a:ext cx="9144000" cy="4100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9283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Large Number Divider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DA42DE63-DA90-A87D-936E-2D025F3B4F4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35000"/>
          </a:blip>
          <a:srcRect t="15018"/>
          <a:stretch/>
        </p:blipFill>
        <p:spPr>
          <a:xfrm rot="10800000">
            <a:off x="0" y="1102701"/>
            <a:ext cx="9144000" cy="404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1528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Header Line 12 Month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6">
            <a:extLst>
              <a:ext uri="{FF2B5EF4-FFF2-40B4-BE49-F238E27FC236}">
                <a16:creationId xmlns:a16="http://schemas.microsoft.com/office/drawing/2014/main" id="{6B558C13-2A32-8A4B-856B-2AB00C47770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917983" y="1234240"/>
            <a:ext cx="1836110" cy="323165"/>
          </a:xfrm>
        </p:spPr>
        <p:txBody>
          <a:bodyPr lIns="90000" anchor="t"/>
          <a:lstStyle>
            <a:lvl1pPr marL="134541" indent="-134541">
              <a:buSzPct val="90000"/>
              <a:buFont typeface="Wingdings" pitchFamily="2" charset="2"/>
              <a:buChar char=""/>
              <a:tabLst/>
              <a:defRPr sz="1050">
                <a:solidFill>
                  <a:schemeClr val="tx1"/>
                </a:solidFill>
              </a:defRPr>
            </a:lvl1pPr>
            <a:lvl2pPr>
              <a:defRPr sz="1350">
                <a:solidFill>
                  <a:schemeClr val="bg1"/>
                </a:solidFill>
              </a:defRPr>
            </a:lvl2pPr>
            <a:lvl3pPr>
              <a:defRPr sz="1350">
                <a:solidFill>
                  <a:schemeClr val="bg1"/>
                </a:solidFill>
              </a:defRPr>
            </a:lvl3pPr>
            <a:lvl4pPr>
              <a:defRPr sz="1350">
                <a:solidFill>
                  <a:schemeClr val="bg1"/>
                </a:solidFill>
              </a:defRPr>
            </a:lvl4pPr>
            <a:lvl5pPr>
              <a:defRPr sz="13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id="{DFF8B5E8-017D-9448-B30F-CD659C22107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62806" y="1234240"/>
            <a:ext cx="1830635" cy="323165"/>
          </a:xfrm>
        </p:spPr>
        <p:txBody>
          <a:bodyPr lIns="90000" anchor="t"/>
          <a:lstStyle>
            <a:lvl1pPr marL="134541" indent="-134541">
              <a:buSzPct val="90000"/>
              <a:buFont typeface="Wingdings" pitchFamily="2" charset="2"/>
              <a:buChar char=""/>
              <a:tabLst/>
              <a:defRPr sz="1050">
                <a:solidFill>
                  <a:schemeClr val="tx1"/>
                </a:solidFill>
              </a:defRPr>
            </a:lvl1pPr>
            <a:lvl2pPr>
              <a:defRPr sz="1350">
                <a:solidFill>
                  <a:schemeClr val="bg1"/>
                </a:solidFill>
              </a:defRPr>
            </a:lvl2pPr>
            <a:lvl3pPr>
              <a:defRPr sz="1350">
                <a:solidFill>
                  <a:schemeClr val="bg1"/>
                </a:solidFill>
              </a:defRPr>
            </a:lvl3pPr>
            <a:lvl4pPr>
              <a:defRPr sz="1350">
                <a:solidFill>
                  <a:schemeClr val="bg1"/>
                </a:solidFill>
              </a:defRPr>
            </a:lvl4pPr>
            <a:lvl5pPr>
              <a:defRPr sz="13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id="{844592AA-1A9A-8E46-B40A-8739500A22C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917983" y="2554661"/>
            <a:ext cx="1836110" cy="323165"/>
          </a:xfrm>
        </p:spPr>
        <p:txBody>
          <a:bodyPr lIns="90000" anchor="t"/>
          <a:lstStyle>
            <a:lvl1pPr marL="134541" indent="-134541">
              <a:buSzPct val="90000"/>
              <a:buFont typeface="Wingdings" pitchFamily="2" charset="2"/>
              <a:buChar char=""/>
              <a:tabLst/>
              <a:defRPr sz="1050">
                <a:solidFill>
                  <a:schemeClr val="tx1"/>
                </a:solidFill>
              </a:defRPr>
            </a:lvl1pPr>
            <a:lvl2pPr>
              <a:defRPr sz="1350">
                <a:solidFill>
                  <a:schemeClr val="bg1"/>
                </a:solidFill>
              </a:defRPr>
            </a:lvl2pPr>
            <a:lvl3pPr>
              <a:defRPr sz="1350">
                <a:solidFill>
                  <a:schemeClr val="bg1"/>
                </a:solidFill>
              </a:defRPr>
            </a:lvl3pPr>
            <a:lvl4pPr>
              <a:defRPr sz="1350">
                <a:solidFill>
                  <a:schemeClr val="bg1"/>
                </a:solidFill>
              </a:defRPr>
            </a:lvl4pPr>
            <a:lvl5pPr>
              <a:defRPr sz="13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id="{6E747F9F-4D5A-1E4C-92B5-549F887E872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63726" y="2554661"/>
            <a:ext cx="1830635" cy="323165"/>
          </a:xfrm>
        </p:spPr>
        <p:txBody>
          <a:bodyPr lIns="90000" anchor="t"/>
          <a:lstStyle>
            <a:lvl1pPr marL="134541" indent="-134541">
              <a:buSzPct val="90000"/>
              <a:buFont typeface="Wingdings" pitchFamily="2" charset="2"/>
              <a:buChar char=""/>
              <a:tabLst/>
              <a:defRPr sz="1050">
                <a:solidFill>
                  <a:schemeClr val="tx1"/>
                </a:solidFill>
              </a:defRPr>
            </a:lvl1pPr>
            <a:lvl2pPr>
              <a:defRPr sz="1350">
                <a:solidFill>
                  <a:schemeClr val="bg1"/>
                </a:solidFill>
              </a:defRPr>
            </a:lvl2pPr>
            <a:lvl3pPr>
              <a:defRPr sz="1350">
                <a:solidFill>
                  <a:schemeClr val="bg1"/>
                </a:solidFill>
              </a:defRPr>
            </a:lvl3pPr>
            <a:lvl4pPr>
              <a:defRPr sz="1350">
                <a:solidFill>
                  <a:schemeClr val="bg1"/>
                </a:solidFill>
              </a:defRPr>
            </a:lvl4pPr>
            <a:lvl5pPr>
              <a:defRPr sz="13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93971A8C-E65D-6B49-ADA2-293469DDD7B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 userDrawn="1"/>
        </p:nvCxnSpPr>
        <p:spPr>
          <a:xfrm>
            <a:off x="3917984" y="1144667"/>
            <a:ext cx="1834285" cy="0"/>
          </a:xfrm>
          <a:prstGeom prst="line">
            <a:avLst/>
          </a:prstGeom>
          <a:ln w="25400">
            <a:solidFill>
              <a:schemeClr val="tx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91A700F-7F45-F94C-A435-F7EE30C70A7E}"/>
              </a:ext>
            </a:extLst>
          </p:cNvPr>
          <p:cNvCxnSpPr>
            <a:cxnSpLocks/>
          </p:cNvCxnSpPr>
          <p:nvPr userDrawn="1"/>
        </p:nvCxnSpPr>
        <p:spPr>
          <a:xfrm>
            <a:off x="6060426" y="1144667"/>
            <a:ext cx="1834285" cy="0"/>
          </a:xfrm>
          <a:prstGeom prst="line">
            <a:avLst/>
          </a:prstGeom>
          <a:ln w="25400">
            <a:solidFill>
              <a:schemeClr val="tx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C3539B16-CE2C-3A4D-B528-4C530EFD148D}"/>
              </a:ext>
            </a:extLst>
          </p:cNvPr>
          <p:cNvCxnSpPr>
            <a:cxnSpLocks/>
          </p:cNvCxnSpPr>
          <p:nvPr userDrawn="1"/>
        </p:nvCxnSpPr>
        <p:spPr>
          <a:xfrm>
            <a:off x="3917984" y="2446649"/>
            <a:ext cx="1834285" cy="0"/>
          </a:xfrm>
          <a:prstGeom prst="line">
            <a:avLst/>
          </a:prstGeom>
          <a:ln w="25400">
            <a:solidFill>
              <a:schemeClr val="tx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CA683FC3-D470-6642-8CD2-833A816B7C06}"/>
              </a:ext>
            </a:extLst>
          </p:cNvPr>
          <p:cNvCxnSpPr>
            <a:cxnSpLocks/>
          </p:cNvCxnSpPr>
          <p:nvPr userDrawn="1"/>
        </p:nvCxnSpPr>
        <p:spPr>
          <a:xfrm>
            <a:off x="6060426" y="2446649"/>
            <a:ext cx="1834285" cy="0"/>
          </a:xfrm>
          <a:prstGeom prst="line">
            <a:avLst/>
          </a:prstGeom>
          <a:ln w="25400">
            <a:solidFill>
              <a:schemeClr val="tx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 Placeholder 28">
            <a:extLst>
              <a:ext uri="{FF2B5EF4-FFF2-40B4-BE49-F238E27FC236}">
                <a16:creationId xmlns:a16="http://schemas.microsoft.com/office/drawing/2014/main" id="{E66FAAC7-8AEC-104A-A5DD-4AEB7AA585A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917648" y="708899"/>
            <a:ext cx="1834285" cy="435769"/>
          </a:xfrm>
        </p:spPr>
        <p:txBody>
          <a:bodyPr lIns="90000" tIns="46800" rIns="90000" bIns="46800" anchor="ctr">
            <a:noAutofit/>
          </a:bodyPr>
          <a:lstStyle>
            <a:lvl1pPr marL="0" indent="0">
              <a:buNone/>
              <a:defRPr sz="1500">
                <a:solidFill>
                  <a:srgbClr val="117865"/>
                </a:solidFill>
                <a:latin typeface="+mj-lt"/>
              </a:defRPr>
            </a:lvl1pPr>
            <a:lvl2pPr marL="171450" indent="0" algn="ctr">
              <a:buNone/>
              <a:defRPr>
                <a:solidFill>
                  <a:schemeClr val="bg1"/>
                </a:solidFill>
                <a:latin typeface="+mj-lt"/>
              </a:defRPr>
            </a:lvl2pPr>
          </a:lstStyle>
          <a:p>
            <a:pPr lvl="0"/>
            <a:r>
              <a:rPr lang="en-US"/>
              <a:t>Label</a:t>
            </a:r>
          </a:p>
        </p:txBody>
      </p:sp>
      <p:sp>
        <p:nvSpPr>
          <p:cNvPr id="44" name="Text Placeholder 28">
            <a:extLst>
              <a:ext uri="{FF2B5EF4-FFF2-40B4-BE49-F238E27FC236}">
                <a16:creationId xmlns:a16="http://schemas.microsoft.com/office/drawing/2014/main" id="{5E1D2D98-23BB-FF4A-95AC-2A429CDF840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062806" y="708899"/>
            <a:ext cx="1834285" cy="435769"/>
          </a:xfrm>
        </p:spPr>
        <p:txBody>
          <a:bodyPr lIns="90000" tIns="46800" rIns="90000" bIns="46800" anchor="ctr">
            <a:noAutofit/>
          </a:bodyPr>
          <a:lstStyle>
            <a:lvl1pPr marL="0" indent="0">
              <a:buNone/>
              <a:defRPr sz="1500">
                <a:solidFill>
                  <a:srgbClr val="117865"/>
                </a:solidFill>
                <a:latin typeface="+mj-lt"/>
              </a:defRPr>
            </a:lvl1pPr>
            <a:lvl2pPr marL="171450" indent="0" algn="ctr">
              <a:buNone/>
              <a:defRPr>
                <a:solidFill>
                  <a:schemeClr val="bg1"/>
                </a:solidFill>
                <a:latin typeface="+mj-lt"/>
              </a:defRPr>
            </a:lvl2pPr>
          </a:lstStyle>
          <a:p>
            <a:pPr lvl="0"/>
            <a:r>
              <a:rPr lang="en-US"/>
              <a:t>Label</a:t>
            </a:r>
          </a:p>
        </p:txBody>
      </p:sp>
      <p:sp>
        <p:nvSpPr>
          <p:cNvPr id="49" name="Text Placeholder 28">
            <a:extLst>
              <a:ext uri="{FF2B5EF4-FFF2-40B4-BE49-F238E27FC236}">
                <a16:creationId xmlns:a16="http://schemas.microsoft.com/office/drawing/2014/main" id="{6345ABD8-4C05-A749-91A9-2D1F286CB73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917648" y="2014601"/>
            <a:ext cx="1834285" cy="435769"/>
          </a:xfrm>
        </p:spPr>
        <p:txBody>
          <a:bodyPr lIns="90000" tIns="46800" rIns="90000" bIns="46800" anchor="ctr">
            <a:noAutofit/>
          </a:bodyPr>
          <a:lstStyle>
            <a:lvl1pPr marL="0" indent="0">
              <a:buNone/>
              <a:defRPr sz="1500">
                <a:solidFill>
                  <a:srgbClr val="117865"/>
                </a:solidFill>
                <a:latin typeface="+mj-lt"/>
              </a:defRPr>
            </a:lvl1pPr>
            <a:lvl2pPr marL="171450" indent="0" algn="ctr">
              <a:buNone/>
              <a:defRPr>
                <a:solidFill>
                  <a:schemeClr val="bg1"/>
                </a:solidFill>
                <a:latin typeface="+mj-lt"/>
              </a:defRPr>
            </a:lvl2pPr>
          </a:lstStyle>
          <a:p>
            <a:pPr lvl="0"/>
            <a:r>
              <a:rPr lang="en-US"/>
              <a:t>Label</a:t>
            </a:r>
          </a:p>
        </p:txBody>
      </p:sp>
      <p:sp>
        <p:nvSpPr>
          <p:cNvPr id="50" name="Text Placeholder 28">
            <a:extLst>
              <a:ext uri="{FF2B5EF4-FFF2-40B4-BE49-F238E27FC236}">
                <a16:creationId xmlns:a16="http://schemas.microsoft.com/office/drawing/2014/main" id="{40D75468-C5B7-204E-BE74-7892BA35FF7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062806" y="2014601"/>
            <a:ext cx="1834285" cy="435769"/>
          </a:xfrm>
        </p:spPr>
        <p:txBody>
          <a:bodyPr lIns="90000" tIns="46800" rIns="90000" bIns="46800" anchor="ctr">
            <a:noAutofit/>
          </a:bodyPr>
          <a:lstStyle>
            <a:lvl1pPr marL="0" indent="0">
              <a:buNone/>
              <a:defRPr sz="1500">
                <a:solidFill>
                  <a:srgbClr val="117865"/>
                </a:solidFill>
                <a:latin typeface="+mj-lt"/>
              </a:defRPr>
            </a:lvl1pPr>
            <a:lvl2pPr marL="171450" indent="0" algn="ctr">
              <a:buNone/>
              <a:defRPr>
                <a:solidFill>
                  <a:schemeClr val="bg1"/>
                </a:solidFill>
                <a:latin typeface="+mj-lt"/>
              </a:defRPr>
            </a:lvl2pPr>
          </a:lstStyle>
          <a:p>
            <a:pPr lvl="0"/>
            <a:r>
              <a:rPr lang="en-US"/>
              <a:t>Label</a:t>
            </a:r>
          </a:p>
        </p:txBody>
      </p:sp>
      <p:sp>
        <p:nvSpPr>
          <p:cNvPr id="4" name="Text Placeholder 16">
            <a:extLst>
              <a:ext uri="{FF2B5EF4-FFF2-40B4-BE49-F238E27FC236}">
                <a16:creationId xmlns:a16="http://schemas.microsoft.com/office/drawing/2014/main" id="{C29DFEC5-946A-BB92-1334-ACE7B43907BF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917983" y="3874536"/>
            <a:ext cx="1836110" cy="323165"/>
          </a:xfrm>
        </p:spPr>
        <p:txBody>
          <a:bodyPr lIns="90000" anchor="t"/>
          <a:lstStyle>
            <a:lvl1pPr marL="134541" indent="-134541">
              <a:buSzPct val="90000"/>
              <a:buFont typeface="Wingdings" pitchFamily="2" charset="2"/>
              <a:buChar char=""/>
              <a:tabLst/>
              <a:defRPr sz="1050">
                <a:solidFill>
                  <a:schemeClr val="tx1"/>
                </a:solidFill>
              </a:defRPr>
            </a:lvl1pPr>
            <a:lvl2pPr>
              <a:defRPr sz="1350">
                <a:solidFill>
                  <a:schemeClr val="bg1"/>
                </a:solidFill>
              </a:defRPr>
            </a:lvl2pPr>
            <a:lvl3pPr>
              <a:defRPr sz="1350">
                <a:solidFill>
                  <a:schemeClr val="bg1"/>
                </a:solidFill>
              </a:defRPr>
            </a:lvl3pPr>
            <a:lvl4pPr>
              <a:defRPr sz="1350">
                <a:solidFill>
                  <a:schemeClr val="bg1"/>
                </a:solidFill>
              </a:defRPr>
            </a:lvl4pPr>
            <a:lvl5pPr>
              <a:defRPr sz="13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4B039F3-5E70-7A71-B946-437C0D95DD8D}"/>
              </a:ext>
            </a:extLst>
          </p:cNvPr>
          <p:cNvCxnSpPr>
            <a:cxnSpLocks/>
          </p:cNvCxnSpPr>
          <p:nvPr userDrawn="1"/>
        </p:nvCxnSpPr>
        <p:spPr>
          <a:xfrm>
            <a:off x="3917984" y="3766523"/>
            <a:ext cx="1834285" cy="0"/>
          </a:xfrm>
          <a:prstGeom prst="line">
            <a:avLst/>
          </a:prstGeom>
          <a:ln w="25400">
            <a:solidFill>
              <a:schemeClr val="tx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28">
            <a:extLst>
              <a:ext uri="{FF2B5EF4-FFF2-40B4-BE49-F238E27FC236}">
                <a16:creationId xmlns:a16="http://schemas.microsoft.com/office/drawing/2014/main" id="{6DC534A6-26E9-D943-EC01-B68A88789B46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917648" y="3334476"/>
            <a:ext cx="1834285" cy="435769"/>
          </a:xfrm>
        </p:spPr>
        <p:txBody>
          <a:bodyPr lIns="90000" tIns="46800" rIns="90000" bIns="46800" anchor="ctr">
            <a:noAutofit/>
          </a:bodyPr>
          <a:lstStyle>
            <a:lvl1pPr marL="0" indent="0">
              <a:buNone/>
              <a:defRPr sz="1500">
                <a:solidFill>
                  <a:srgbClr val="117865"/>
                </a:solidFill>
                <a:latin typeface="+mj-lt"/>
              </a:defRPr>
            </a:lvl1pPr>
            <a:lvl2pPr marL="171450" indent="0" algn="ctr">
              <a:buNone/>
              <a:defRPr>
                <a:solidFill>
                  <a:schemeClr val="bg1"/>
                </a:solidFill>
                <a:latin typeface="+mj-lt"/>
              </a:defRPr>
            </a:lvl2pPr>
          </a:lstStyle>
          <a:p>
            <a:pPr lvl="0"/>
            <a:r>
              <a:rPr lang="en-US"/>
              <a:t>Label</a:t>
            </a:r>
          </a:p>
        </p:txBody>
      </p:sp>
      <p:sp>
        <p:nvSpPr>
          <p:cNvPr id="2" name="Text Placeholder 16">
            <a:extLst>
              <a:ext uri="{FF2B5EF4-FFF2-40B4-BE49-F238E27FC236}">
                <a16:creationId xmlns:a16="http://schemas.microsoft.com/office/drawing/2014/main" id="{03125DCE-A0DB-2CD6-F360-E90F8EEA2278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6063726" y="3874536"/>
            <a:ext cx="1830635" cy="323165"/>
          </a:xfrm>
        </p:spPr>
        <p:txBody>
          <a:bodyPr lIns="90000" anchor="t"/>
          <a:lstStyle>
            <a:lvl1pPr marL="134541" indent="-134541">
              <a:buSzPct val="90000"/>
              <a:buFont typeface="Wingdings" pitchFamily="2" charset="2"/>
              <a:buChar char=""/>
              <a:tabLst/>
              <a:defRPr sz="1050">
                <a:solidFill>
                  <a:schemeClr val="tx1"/>
                </a:solidFill>
              </a:defRPr>
            </a:lvl1pPr>
            <a:lvl2pPr>
              <a:defRPr sz="1350">
                <a:solidFill>
                  <a:schemeClr val="bg1"/>
                </a:solidFill>
              </a:defRPr>
            </a:lvl2pPr>
            <a:lvl3pPr>
              <a:defRPr sz="1350">
                <a:solidFill>
                  <a:schemeClr val="bg1"/>
                </a:solidFill>
              </a:defRPr>
            </a:lvl3pPr>
            <a:lvl4pPr>
              <a:defRPr sz="1350">
                <a:solidFill>
                  <a:schemeClr val="bg1"/>
                </a:solidFill>
              </a:defRPr>
            </a:lvl4pPr>
            <a:lvl5pPr>
              <a:defRPr sz="13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93C2935-29DA-A953-A314-E134725303AA}"/>
              </a:ext>
            </a:extLst>
          </p:cNvPr>
          <p:cNvCxnSpPr>
            <a:cxnSpLocks/>
          </p:cNvCxnSpPr>
          <p:nvPr userDrawn="1"/>
        </p:nvCxnSpPr>
        <p:spPr>
          <a:xfrm>
            <a:off x="6060426" y="3766523"/>
            <a:ext cx="1834285" cy="0"/>
          </a:xfrm>
          <a:prstGeom prst="line">
            <a:avLst/>
          </a:prstGeom>
          <a:ln w="25400">
            <a:solidFill>
              <a:schemeClr val="tx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28">
            <a:extLst>
              <a:ext uri="{FF2B5EF4-FFF2-40B4-BE49-F238E27FC236}">
                <a16:creationId xmlns:a16="http://schemas.microsoft.com/office/drawing/2014/main" id="{819DB494-389C-BBF6-405B-8D52D308497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062806" y="3334476"/>
            <a:ext cx="1834285" cy="435769"/>
          </a:xfrm>
        </p:spPr>
        <p:txBody>
          <a:bodyPr lIns="90000" tIns="46800" rIns="90000" bIns="46800" anchor="ctr">
            <a:noAutofit/>
          </a:bodyPr>
          <a:lstStyle>
            <a:lvl1pPr marL="0" indent="0">
              <a:buNone/>
              <a:defRPr sz="1500">
                <a:solidFill>
                  <a:srgbClr val="117865"/>
                </a:solidFill>
                <a:latin typeface="+mj-lt"/>
              </a:defRPr>
            </a:lvl1pPr>
            <a:lvl2pPr marL="171450" indent="0" algn="ctr">
              <a:buNone/>
              <a:defRPr>
                <a:solidFill>
                  <a:schemeClr val="bg1"/>
                </a:solidFill>
                <a:latin typeface="+mj-lt"/>
              </a:defRPr>
            </a:lvl2pPr>
          </a:lstStyle>
          <a:p>
            <a:pPr lvl="0"/>
            <a:r>
              <a:rPr lang="en-US"/>
              <a:t>Label</a:t>
            </a:r>
          </a:p>
        </p:txBody>
      </p:sp>
    </p:spTree>
    <p:extLst>
      <p:ext uri="{BB962C8B-B14F-4D97-AF65-F5344CB8AC3E}">
        <p14:creationId xmlns:p14="http://schemas.microsoft.com/office/powerpoint/2010/main" val="308967933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orient="horz" pos="2387">
          <p15:clr>
            <a:srgbClr val="FBAE40"/>
          </p15:clr>
        </p15:guide>
        <p15:guide id="32" orient="horz" pos="2750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Header Line 12 Month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6">
            <a:extLst>
              <a:ext uri="{FF2B5EF4-FFF2-40B4-BE49-F238E27FC236}">
                <a16:creationId xmlns:a16="http://schemas.microsoft.com/office/drawing/2014/main" id="{6B558C13-2A32-8A4B-856B-2AB00C47770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917983" y="1234240"/>
            <a:ext cx="1836110" cy="323165"/>
          </a:xfrm>
        </p:spPr>
        <p:txBody>
          <a:bodyPr lIns="90000" anchor="t"/>
          <a:lstStyle>
            <a:lvl1pPr marL="134541" indent="-134541">
              <a:buSzPct val="90000"/>
              <a:buFont typeface="Wingdings" pitchFamily="2" charset="2"/>
              <a:buChar char=""/>
              <a:tabLst/>
              <a:defRPr sz="1050">
                <a:solidFill>
                  <a:schemeClr val="tx1"/>
                </a:solidFill>
              </a:defRPr>
            </a:lvl1pPr>
            <a:lvl2pPr>
              <a:defRPr sz="1350">
                <a:solidFill>
                  <a:schemeClr val="bg1"/>
                </a:solidFill>
              </a:defRPr>
            </a:lvl2pPr>
            <a:lvl3pPr>
              <a:defRPr sz="1350">
                <a:solidFill>
                  <a:schemeClr val="bg1"/>
                </a:solidFill>
              </a:defRPr>
            </a:lvl3pPr>
            <a:lvl4pPr>
              <a:defRPr sz="1350">
                <a:solidFill>
                  <a:schemeClr val="bg1"/>
                </a:solidFill>
              </a:defRPr>
            </a:lvl4pPr>
            <a:lvl5pPr>
              <a:defRPr sz="13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id="{DFF8B5E8-017D-9448-B30F-CD659C22107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62806" y="1234240"/>
            <a:ext cx="1830635" cy="323165"/>
          </a:xfrm>
        </p:spPr>
        <p:txBody>
          <a:bodyPr lIns="90000" anchor="t"/>
          <a:lstStyle>
            <a:lvl1pPr marL="134541" indent="-134541">
              <a:buSzPct val="90000"/>
              <a:buFont typeface="Wingdings" pitchFamily="2" charset="2"/>
              <a:buChar char=""/>
              <a:tabLst/>
              <a:defRPr sz="1050">
                <a:solidFill>
                  <a:schemeClr val="tx1"/>
                </a:solidFill>
              </a:defRPr>
            </a:lvl1pPr>
            <a:lvl2pPr>
              <a:defRPr sz="1350">
                <a:solidFill>
                  <a:schemeClr val="bg1"/>
                </a:solidFill>
              </a:defRPr>
            </a:lvl2pPr>
            <a:lvl3pPr>
              <a:defRPr sz="1350">
                <a:solidFill>
                  <a:schemeClr val="bg1"/>
                </a:solidFill>
              </a:defRPr>
            </a:lvl3pPr>
            <a:lvl4pPr>
              <a:defRPr sz="1350">
                <a:solidFill>
                  <a:schemeClr val="bg1"/>
                </a:solidFill>
              </a:defRPr>
            </a:lvl4pPr>
            <a:lvl5pPr>
              <a:defRPr sz="13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id="{844592AA-1A9A-8E46-B40A-8739500A22C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917983" y="2554661"/>
            <a:ext cx="1836110" cy="323165"/>
          </a:xfrm>
        </p:spPr>
        <p:txBody>
          <a:bodyPr lIns="90000" anchor="t"/>
          <a:lstStyle>
            <a:lvl1pPr marL="134541" indent="-134541">
              <a:buSzPct val="90000"/>
              <a:buFont typeface="Wingdings" pitchFamily="2" charset="2"/>
              <a:buChar char=""/>
              <a:tabLst/>
              <a:defRPr sz="1050">
                <a:solidFill>
                  <a:schemeClr val="tx1"/>
                </a:solidFill>
              </a:defRPr>
            </a:lvl1pPr>
            <a:lvl2pPr>
              <a:defRPr sz="1350">
                <a:solidFill>
                  <a:schemeClr val="bg1"/>
                </a:solidFill>
              </a:defRPr>
            </a:lvl2pPr>
            <a:lvl3pPr>
              <a:defRPr sz="1350">
                <a:solidFill>
                  <a:schemeClr val="bg1"/>
                </a:solidFill>
              </a:defRPr>
            </a:lvl3pPr>
            <a:lvl4pPr>
              <a:defRPr sz="1350">
                <a:solidFill>
                  <a:schemeClr val="bg1"/>
                </a:solidFill>
              </a:defRPr>
            </a:lvl4pPr>
            <a:lvl5pPr>
              <a:defRPr sz="13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id="{6E747F9F-4D5A-1E4C-92B5-549F887E872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63726" y="2554661"/>
            <a:ext cx="1830635" cy="323165"/>
          </a:xfrm>
        </p:spPr>
        <p:txBody>
          <a:bodyPr lIns="90000" anchor="t"/>
          <a:lstStyle>
            <a:lvl1pPr marL="134541" indent="-134541">
              <a:buSzPct val="90000"/>
              <a:buFont typeface="Wingdings" pitchFamily="2" charset="2"/>
              <a:buChar char=""/>
              <a:tabLst/>
              <a:defRPr sz="1050">
                <a:solidFill>
                  <a:schemeClr val="tx1"/>
                </a:solidFill>
              </a:defRPr>
            </a:lvl1pPr>
            <a:lvl2pPr>
              <a:defRPr sz="1350">
                <a:solidFill>
                  <a:schemeClr val="bg1"/>
                </a:solidFill>
              </a:defRPr>
            </a:lvl2pPr>
            <a:lvl3pPr>
              <a:defRPr sz="1350">
                <a:solidFill>
                  <a:schemeClr val="bg1"/>
                </a:solidFill>
              </a:defRPr>
            </a:lvl3pPr>
            <a:lvl4pPr>
              <a:defRPr sz="1350">
                <a:solidFill>
                  <a:schemeClr val="bg1"/>
                </a:solidFill>
              </a:defRPr>
            </a:lvl4pPr>
            <a:lvl5pPr>
              <a:defRPr sz="13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93971A8C-E65D-6B49-ADA2-293469DDD7BC}"/>
              </a:ext>
            </a:extLst>
          </p:cNvPr>
          <p:cNvCxnSpPr>
            <a:cxnSpLocks/>
          </p:cNvCxnSpPr>
          <p:nvPr userDrawn="1"/>
        </p:nvCxnSpPr>
        <p:spPr>
          <a:xfrm>
            <a:off x="3917984" y="1144667"/>
            <a:ext cx="1834285" cy="0"/>
          </a:xfrm>
          <a:prstGeom prst="line">
            <a:avLst/>
          </a:prstGeom>
          <a:ln w="25400">
            <a:solidFill>
              <a:srgbClr val="117865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91A700F-7F45-F94C-A435-F7EE30C70A7E}"/>
              </a:ext>
            </a:extLst>
          </p:cNvPr>
          <p:cNvCxnSpPr>
            <a:cxnSpLocks/>
          </p:cNvCxnSpPr>
          <p:nvPr userDrawn="1"/>
        </p:nvCxnSpPr>
        <p:spPr>
          <a:xfrm>
            <a:off x="6060426" y="1144667"/>
            <a:ext cx="1834285" cy="0"/>
          </a:xfrm>
          <a:prstGeom prst="line">
            <a:avLst/>
          </a:prstGeom>
          <a:ln w="25400">
            <a:solidFill>
              <a:srgbClr val="117865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C3539B16-CE2C-3A4D-B528-4C530EFD148D}"/>
              </a:ext>
            </a:extLst>
          </p:cNvPr>
          <p:cNvCxnSpPr>
            <a:cxnSpLocks/>
          </p:cNvCxnSpPr>
          <p:nvPr userDrawn="1"/>
        </p:nvCxnSpPr>
        <p:spPr>
          <a:xfrm>
            <a:off x="3917984" y="2446649"/>
            <a:ext cx="1834285" cy="0"/>
          </a:xfrm>
          <a:prstGeom prst="line">
            <a:avLst/>
          </a:prstGeom>
          <a:ln w="25400">
            <a:solidFill>
              <a:srgbClr val="117865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CA683FC3-D470-6642-8CD2-833A816B7C06}"/>
              </a:ext>
            </a:extLst>
          </p:cNvPr>
          <p:cNvCxnSpPr>
            <a:cxnSpLocks/>
          </p:cNvCxnSpPr>
          <p:nvPr userDrawn="1"/>
        </p:nvCxnSpPr>
        <p:spPr>
          <a:xfrm>
            <a:off x="6060426" y="2446649"/>
            <a:ext cx="1834285" cy="0"/>
          </a:xfrm>
          <a:prstGeom prst="line">
            <a:avLst/>
          </a:prstGeom>
          <a:ln w="25400">
            <a:solidFill>
              <a:srgbClr val="117865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 Placeholder 28">
            <a:extLst>
              <a:ext uri="{FF2B5EF4-FFF2-40B4-BE49-F238E27FC236}">
                <a16:creationId xmlns:a16="http://schemas.microsoft.com/office/drawing/2014/main" id="{E66FAAC7-8AEC-104A-A5DD-4AEB7AA585A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917648" y="708899"/>
            <a:ext cx="1834285" cy="435769"/>
          </a:xfrm>
        </p:spPr>
        <p:txBody>
          <a:bodyPr lIns="90000" tIns="46800" rIns="90000" bIns="46800" anchor="ctr">
            <a:noAutofit/>
          </a:bodyPr>
          <a:lstStyle>
            <a:lvl1pPr marL="0" indent="0">
              <a:buNone/>
              <a:defRPr sz="1500">
                <a:solidFill>
                  <a:srgbClr val="117865"/>
                </a:solidFill>
                <a:latin typeface="+mj-lt"/>
              </a:defRPr>
            </a:lvl1pPr>
            <a:lvl2pPr marL="171450" indent="0" algn="ctr">
              <a:buNone/>
              <a:defRPr>
                <a:solidFill>
                  <a:schemeClr val="bg1"/>
                </a:solidFill>
                <a:latin typeface="+mj-lt"/>
              </a:defRPr>
            </a:lvl2pPr>
          </a:lstStyle>
          <a:p>
            <a:pPr lvl="0"/>
            <a:r>
              <a:rPr lang="en-US"/>
              <a:t>Label</a:t>
            </a:r>
          </a:p>
        </p:txBody>
      </p:sp>
      <p:sp>
        <p:nvSpPr>
          <p:cNvPr id="44" name="Text Placeholder 28">
            <a:extLst>
              <a:ext uri="{FF2B5EF4-FFF2-40B4-BE49-F238E27FC236}">
                <a16:creationId xmlns:a16="http://schemas.microsoft.com/office/drawing/2014/main" id="{5E1D2D98-23BB-FF4A-95AC-2A429CDF840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062806" y="708899"/>
            <a:ext cx="1834285" cy="435769"/>
          </a:xfrm>
        </p:spPr>
        <p:txBody>
          <a:bodyPr lIns="90000" tIns="46800" rIns="90000" bIns="46800" anchor="ctr">
            <a:noAutofit/>
          </a:bodyPr>
          <a:lstStyle>
            <a:lvl1pPr marL="0" indent="0">
              <a:buNone/>
              <a:defRPr sz="1500">
                <a:solidFill>
                  <a:srgbClr val="117865"/>
                </a:solidFill>
                <a:latin typeface="+mj-lt"/>
              </a:defRPr>
            </a:lvl1pPr>
            <a:lvl2pPr marL="171450" indent="0" algn="ctr">
              <a:buNone/>
              <a:defRPr>
                <a:solidFill>
                  <a:schemeClr val="bg1"/>
                </a:solidFill>
                <a:latin typeface="+mj-lt"/>
              </a:defRPr>
            </a:lvl2pPr>
          </a:lstStyle>
          <a:p>
            <a:pPr lvl="0"/>
            <a:r>
              <a:rPr lang="en-US"/>
              <a:t>Label</a:t>
            </a:r>
          </a:p>
        </p:txBody>
      </p:sp>
      <p:sp>
        <p:nvSpPr>
          <p:cNvPr id="49" name="Text Placeholder 28">
            <a:extLst>
              <a:ext uri="{FF2B5EF4-FFF2-40B4-BE49-F238E27FC236}">
                <a16:creationId xmlns:a16="http://schemas.microsoft.com/office/drawing/2014/main" id="{6345ABD8-4C05-A749-91A9-2D1F286CB73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917648" y="2014601"/>
            <a:ext cx="1834285" cy="435769"/>
          </a:xfrm>
        </p:spPr>
        <p:txBody>
          <a:bodyPr lIns="90000" tIns="46800" rIns="90000" bIns="46800" anchor="ctr">
            <a:noAutofit/>
          </a:bodyPr>
          <a:lstStyle>
            <a:lvl1pPr marL="0" indent="0">
              <a:buNone/>
              <a:defRPr sz="1500">
                <a:solidFill>
                  <a:srgbClr val="117865"/>
                </a:solidFill>
                <a:latin typeface="+mj-lt"/>
              </a:defRPr>
            </a:lvl1pPr>
            <a:lvl2pPr marL="171450" indent="0" algn="ctr">
              <a:buNone/>
              <a:defRPr>
                <a:solidFill>
                  <a:schemeClr val="bg1"/>
                </a:solidFill>
                <a:latin typeface="+mj-lt"/>
              </a:defRPr>
            </a:lvl2pPr>
          </a:lstStyle>
          <a:p>
            <a:pPr lvl="0"/>
            <a:r>
              <a:rPr lang="en-US"/>
              <a:t>Label</a:t>
            </a:r>
          </a:p>
        </p:txBody>
      </p:sp>
      <p:sp>
        <p:nvSpPr>
          <p:cNvPr id="50" name="Text Placeholder 28">
            <a:extLst>
              <a:ext uri="{FF2B5EF4-FFF2-40B4-BE49-F238E27FC236}">
                <a16:creationId xmlns:a16="http://schemas.microsoft.com/office/drawing/2014/main" id="{40D75468-C5B7-204E-BE74-7892BA35FF7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062806" y="2014601"/>
            <a:ext cx="1834285" cy="435769"/>
          </a:xfrm>
        </p:spPr>
        <p:txBody>
          <a:bodyPr lIns="90000" tIns="46800" rIns="90000" bIns="46800" anchor="ctr">
            <a:noAutofit/>
          </a:bodyPr>
          <a:lstStyle>
            <a:lvl1pPr marL="0" indent="0">
              <a:buNone/>
              <a:defRPr sz="1500">
                <a:solidFill>
                  <a:srgbClr val="117865"/>
                </a:solidFill>
                <a:latin typeface="+mj-lt"/>
              </a:defRPr>
            </a:lvl1pPr>
            <a:lvl2pPr marL="171450" indent="0" algn="ctr">
              <a:buNone/>
              <a:defRPr>
                <a:solidFill>
                  <a:schemeClr val="bg1"/>
                </a:solidFill>
                <a:latin typeface="+mj-lt"/>
              </a:defRPr>
            </a:lvl2pPr>
          </a:lstStyle>
          <a:p>
            <a:pPr lvl="0"/>
            <a:r>
              <a:rPr lang="en-US"/>
              <a:t>Label</a:t>
            </a:r>
          </a:p>
        </p:txBody>
      </p:sp>
      <p:sp>
        <p:nvSpPr>
          <p:cNvPr id="4" name="Text Placeholder 16">
            <a:extLst>
              <a:ext uri="{FF2B5EF4-FFF2-40B4-BE49-F238E27FC236}">
                <a16:creationId xmlns:a16="http://schemas.microsoft.com/office/drawing/2014/main" id="{C29DFEC5-946A-BB92-1334-ACE7B43907BF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917983" y="3874536"/>
            <a:ext cx="1836110" cy="323165"/>
          </a:xfrm>
        </p:spPr>
        <p:txBody>
          <a:bodyPr lIns="90000" anchor="t"/>
          <a:lstStyle>
            <a:lvl1pPr marL="134541" indent="-134541">
              <a:buSzPct val="90000"/>
              <a:buFont typeface="Wingdings" pitchFamily="2" charset="2"/>
              <a:buChar char=""/>
              <a:tabLst/>
              <a:defRPr sz="1050">
                <a:solidFill>
                  <a:schemeClr val="tx1"/>
                </a:solidFill>
              </a:defRPr>
            </a:lvl1pPr>
            <a:lvl2pPr>
              <a:defRPr sz="1350">
                <a:solidFill>
                  <a:schemeClr val="bg1"/>
                </a:solidFill>
              </a:defRPr>
            </a:lvl2pPr>
            <a:lvl3pPr>
              <a:defRPr sz="1350">
                <a:solidFill>
                  <a:schemeClr val="bg1"/>
                </a:solidFill>
              </a:defRPr>
            </a:lvl3pPr>
            <a:lvl4pPr>
              <a:defRPr sz="1350">
                <a:solidFill>
                  <a:schemeClr val="bg1"/>
                </a:solidFill>
              </a:defRPr>
            </a:lvl4pPr>
            <a:lvl5pPr>
              <a:defRPr sz="13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4B039F3-5E70-7A71-B946-437C0D95DD8D}"/>
              </a:ext>
            </a:extLst>
          </p:cNvPr>
          <p:cNvCxnSpPr>
            <a:cxnSpLocks/>
          </p:cNvCxnSpPr>
          <p:nvPr userDrawn="1"/>
        </p:nvCxnSpPr>
        <p:spPr>
          <a:xfrm>
            <a:off x="3917984" y="3766523"/>
            <a:ext cx="1834285" cy="0"/>
          </a:xfrm>
          <a:prstGeom prst="line">
            <a:avLst/>
          </a:prstGeom>
          <a:ln w="25400">
            <a:solidFill>
              <a:srgbClr val="117865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28">
            <a:extLst>
              <a:ext uri="{FF2B5EF4-FFF2-40B4-BE49-F238E27FC236}">
                <a16:creationId xmlns:a16="http://schemas.microsoft.com/office/drawing/2014/main" id="{6DC534A6-26E9-D943-EC01-B68A88789B46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917648" y="3334476"/>
            <a:ext cx="1834285" cy="435769"/>
          </a:xfrm>
        </p:spPr>
        <p:txBody>
          <a:bodyPr lIns="90000" tIns="46800" rIns="90000" bIns="46800" anchor="ctr">
            <a:noAutofit/>
          </a:bodyPr>
          <a:lstStyle>
            <a:lvl1pPr marL="0" indent="0">
              <a:buNone/>
              <a:defRPr sz="1500">
                <a:solidFill>
                  <a:srgbClr val="117865"/>
                </a:solidFill>
                <a:latin typeface="+mj-lt"/>
              </a:defRPr>
            </a:lvl1pPr>
            <a:lvl2pPr marL="171450" indent="0" algn="ctr">
              <a:buNone/>
              <a:defRPr>
                <a:solidFill>
                  <a:schemeClr val="bg1"/>
                </a:solidFill>
                <a:latin typeface="+mj-lt"/>
              </a:defRPr>
            </a:lvl2pPr>
          </a:lstStyle>
          <a:p>
            <a:pPr lvl="0"/>
            <a:r>
              <a:rPr lang="en-US"/>
              <a:t>Label</a:t>
            </a:r>
          </a:p>
        </p:txBody>
      </p:sp>
    </p:spTree>
    <p:extLst>
      <p:ext uri="{BB962C8B-B14F-4D97-AF65-F5344CB8AC3E}">
        <p14:creationId xmlns:p14="http://schemas.microsoft.com/office/powerpoint/2010/main" val="103433134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orient="horz" pos="2387">
          <p15:clr>
            <a:srgbClr val="FBAE40"/>
          </p15:clr>
        </p15:guide>
        <p15:guide id="32" orient="horz" pos="2750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Header Line 12 Month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 Placeholder 28">
            <a:extLst>
              <a:ext uri="{FF2B5EF4-FFF2-40B4-BE49-F238E27FC236}">
                <a16:creationId xmlns:a16="http://schemas.microsoft.com/office/drawing/2014/main" id="{E66FAAC7-8AEC-104A-A5DD-4AEB7AA585A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917648" y="708899"/>
            <a:ext cx="1834285" cy="435769"/>
          </a:xfrm>
        </p:spPr>
        <p:txBody>
          <a:bodyPr lIns="90000" tIns="46800" rIns="90000" bIns="46800" anchor="ctr">
            <a:noAutofit/>
          </a:bodyPr>
          <a:lstStyle>
            <a:lvl1pPr marL="0" indent="0">
              <a:buNone/>
              <a:defRPr sz="1500">
                <a:solidFill>
                  <a:srgbClr val="117865"/>
                </a:solidFill>
                <a:latin typeface="+mj-lt"/>
              </a:defRPr>
            </a:lvl1pPr>
            <a:lvl2pPr marL="171450" indent="0" algn="ctr">
              <a:buNone/>
              <a:defRPr>
                <a:solidFill>
                  <a:schemeClr val="bg1"/>
                </a:solidFill>
                <a:latin typeface="+mj-lt"/>
              </a:defRPr>
            </a:lvl2pPr>
          </a:lstStyle>
          <a:p>
            <a:pPr lvl="0"/>
            <a:r>
              <a:rPr lang="en-US"/>
              <a:t>Label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93971A8C-E65D-6B49-ADA2-293469DDD7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917984" y="1144667"/>
            <a:ext cx="1834285" cy="0"/>
          </a:xfrm>
          <a:prstGeom prst="line">
            <a:avLst/>
          </a:prstGeom>
          <a:ln w="25400">
            <a:solidFill>
              <a:schemeClr val="tx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16">
            <a:extLst>
              <a:ext uri="{FF2B5EF4-FFF2-40B4-BE49-F238E27FC236}">
                <a16:creationId xmlns:a16="http://schemas.microsoft.com/office/drawing/2014/main" id="{6B558C13-2A32-8A4B-856B-2AB00C47770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917983" y="1234240"/>
            <a:ext cx="1836110" cy="323165"/>
          </a:xfrm>
        </p:spPr>
        <p:txBody>
          <a:bodyPr lIns="90000" anchor="t"/>
          <a:lstStyle>
            <a:lvl1pPr marL="134541" indent="-134541">
              <a:buSzPct val="90000"/>
              <a:buFont typeface="Wingdings" pitchFamily="2" charset="2"/>
              <a:buChar char=""/>
              <a:tabLst/>
              <a:defRPr sz="1050">
                <a:solidFill>
                  <a:schemeClr val="tx1"/>
                </a:solidFill>
              </a:defRPr>
            </a:lvl1pPr>
            <a:lvl2pPr>
              <a:defRPr sz="1350">
                <a:solidFill>
                  <a:schemeClr val="bg1"/>
                </a:solidFill>
              </a:defRPr>
            </a:lvl2pPr>
            <a:lvl3pPr>
              <a:defRPr sz="1350">
                <a:solidFill>
                  <a:schemeClr val="bg1"/>
                </a:solidFill>
              </a:defRPr>
            </a:lvl3pPr>
            <a:lvl4pPr>
              <a:defRPr sz="1350">
                <a:solidFill>
                  <a:schemeClr val="bg1"/>
                </a:solidFill>
              </a:defRPr>
            </a:lvl4pPr>
            <a:lvl5pPr>
              <a:defRPr sz="13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4" name="Text Placeholder 28">
            <a:extLst>
              <a:ext uri="{FF2B5EF4-FFF2-40B4-BE49-F238E27FC236}">
                <a16:creationId xmlns:a16="http://schemas.microsoft.com/office/drawing/2014/main" id="{5E1D2D98-23BB-FF4A-95AC-2A429CDF840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062806" y="708899"/>
            <a:ext cx="1834285" cy="435769"/>
          </a:xfrm>
        </p:spPr>
        <p:txBody>
          <a:bodyPr lIns="90000" tIns="46800" rIns="90000" bIns="46800" anchor="ctr">
            <a:noAutofit/>
          </a:bodyPr>
          <a:lstStyle>
            <a:lvl1pPr marL="0" indent="0">
              <a:buNone/>
              <a:defRPr sz="1500">
                <a:solidFill>
                  <a:srgbClr val="117865"/>
                </a:solidFill>
                <a:latin typeface="+mj-lt"/>
              </a:defRPr>
            </a:lvl1pPr>
            <a:lvl2pPr marL="171450" indent="0" algn="ctr">
              <a:buNone/>
              <a:defRPr>
                <a:solidFill>
                  <a:schemeClr val="bg1"/>
                </a:solidFill>
                <a:latin typeface="+mj-lt"/>
              </a:defRPr>
            </a:lvl2pPr>
          </a:lstStyle>
          <a:p>
            <a:pPr lvl="0"/>
            <a:r>
              <a:rPr lang="en-US"/>
              <a:t>Label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91A700F-7F45-F94C-A435-F7EE30C70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60426" y="1144667"/>
            <a:ext cx="1834285" cy="0"/>
          </a:xfrm>
          <a:prstGeom prst="line">
            <a:avLst/>
          </a:prstGeom>
          <a:ln w="25400">
            <a:solidFill>
              <a:schemeClr val="tx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16">
            <a:extLst>
              <a:ext uri="{FF2B5EF4-FFF2-40B4-BE49-F238E27FC236}">
                <a16:creationId xmlns:a16="http://schemas.microsoft.com/office/drawing/2014/main" id="{DFF8B5E8-017D-9448-B30F-CD659C22107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62806" y="1234240"/>
            <a:ext cx="1830635" cy="323165"/>
          </a:xfrm>
        </p:spPr>
        <p:txBody>
          <a:bodyPr lIns="90000" anchor="t"/>
          <a:lstStyle>
            <a:lvl1pPr marL="134541" indent="-134541">
              <a:buSzPct val="90000"/>
              <a:buFont typeface="Wingdings" pitchFamily="2" charset="2"/>
              <a:buChar char=""/>
              <a:tabLst/>
              <a:defRPr sz="1050">
                <a:solidFill>
                  <a:schemeClr val="tx1"/>
                </a:solidFill>
              </a:defRPr>
            </a:lvl1pPr>
            <a:lvl2pPr>
              <a:defRPr sz="1350">
                <a:solidFill>
                  <a:schemeClr val="bg1"/>
                </a:solidFill>
              </a:defRPr>
            </a:lvl2pPr>
            <a:lvl3pPr>
              <a:defRPr sz="1350">
                <a:solidFill>
                  <a:schemeClr val="bg1"/>
                </a:solidFill>
              </a:defRPr>
            </a:lvl3pPr>
            <a:lvl4pPr>
              <a:defRPr sz="1350">
                <a:solidFill>
                  <a:schemeClr val="bg1"/>
                </a:solidFill>
              </a:defRPr>
            </a:lvl4pPr>
            <a:lvl5pPr>
              <a:defRPr sz="13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9" name="Text Placeholder 28">
            <a:extLst>
              <a:ext uri="{FF2B5EF4-FFF2-40B4-BE49-F238E27FC236}">
                <a16:creationId xmlns:a16="http://schemas.microsoft.com/office/drawing/2014/main" id="{6345ABD8-4C05-A749-91A9-2D1F286CB73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917648" y="2014601"/>
            <a:ext cx="1834285" cy="435769"/>
          </a:xfrm>
        </p:spPr>
        <p:txBody>
          <a:bodyPr lIns="90000" tIns="46800" rIns="90000" bIns="46800" anchor="ctr">
            <a:noAutofit/>
          </a:bodyPr>
          <a:lstStyle>
            <a:lvl1pPr marL="0" indent="0">
              <a:buNone/>
              <a:defRPr sz="1500">
                <a:solidFill>
                  <a:srgbClr val="117865"/>
                </a:solidFill>
                <a:latin typeface="+mj-lt"/>
              </a:defRPr>
            </a:lvl1pPr>
            <a:lvl2pPr marL="171450" indent="0" algn="ctr">
              <a:buNone/>
              <a:defRPr>
                <a:solidFill>
                  <a:schemeClr val="bg1"/>
                </a:solidFill>
                <a:latin typeface="+mj-lt"/>
              </a:defRPr>
            </a:lvl2pPr>
          </a:lstStyle>
          <a:p>
            <a:pPr lvl="0"/>
            <a:r>
              <a:rPr lang="en-US"/>
              <a:t>Label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C3539B16-CE2C-3A4D-B528-4C530EFD14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917984" y="2446649"/>
            <a:ext cx="1834285" cy="0"/>
          </a:xfrm>
          <a:prstGeom prst="line">
            <a:avLst/>
          </a:prstGeom>
          <a:ln w="25400">
            <a:solidFill>
              <a:schemeClr val="tx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 Placeholder 16">
            <a:extLst>
              <a:ext uri="{FF2B5EF4-FFF2-40B4-BE49-F238E27FC236}">
                <a16:creationId xmlns:a16="http://schemas.microsoft.com/office/drawing/2014/main" id="{844592AA-1A9A-8E46-B40A-8739500A22C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917983" y="2554661"/>
            <a:ext cx="1836110" cy="323165"/>
          </a:xfrm>
        </p:spPr>
        <p:txBody>
          <a:bodyPr lIns="90000" anchor="t"/>
          <a:lstStyle>
            <a:lvl1pPr marL="134541" indent="-134541">
              <a:buSzPct val="90000"/>
              <a:buFont typeface="Wingdings" pitchFamily="2" charset="2"/>
              <a:buChar char=""/>
              <a:tabLst/>
              <a:defRPr sz="1050">
                <a:solidFill>
                  <a:schemeClr val="tx1"/>
                </a:solidFill>
              </a:defRPr>
            </a:lvl1pPr>
            <a:lvl2pPr>
              <a:defRPr sz="1350">
                <a:solidFill>
                  <a:schemeClr val="bg1"/>
                </a:solidFill>
              </a:defRPr>
            </a:lvl2pPr>
            <a:lvl3pPr>
              <a:defRPr sz="1350">
                <a:solidFill>
                  <a:schemeClr val="bg1"/>
                </a:solidFill>
              </a:defRPr>
            </a:lvl3pPr>
            <a:lvl4pPr>
              <a:defRPr sz="1350">
                <a:solidFill>
                  <a:schemeClr val="bg1"/>
                </a:solidFill>
              </a:defRPr>
            </a:lvl4pPr>
            <a:lvl5pPr>
              <a:defRPr sz="13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28">
            <a:extLst>
              <a:ext uri="{FF2B5EF4-FFF2-40B4-BE49-F238E27FC236}">
                <a16:creationId xmlns:a16="http://schemas.microsoft.com/office/drawing/2014/main" id="{40D75468-C5B7-204E-BE74-7892BA35FF7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062806" y="2014601"/>
            <a:ext cx="1834285" cy="435769"/>
          </a:xfrm>
        </p:spPr>
        <p:txBody>
          <a:bodyPr lIns="90000" tIns="46800" rIns="90000" bIns="46800" anchor="ctr">
            <a:noAutofit/>
          </a:bodyPr>
          <a:lstStyle>
            <a:lvl1pPr marL="0" indent="0">
              <a:buNone/>
              <a:defRPr sz="1500">
                <a:solidFill>
                  <a:srgbClr val="117865"/>
                </a:solidFill>
                <a:latin typeface="+mj-lt"/>
              </a:defRPr>
            </a:lvl1pPr>
            <a:lvl2pPr marL="171450" indent="0" algn="ctr">
              <a:buNone/>
              <a:defRPr>
                <a:solidFill>
                  <a:schemeClr val="bg1"/>
                </a:solidFill>
                <a:latin typeface="+mj-lt"/>
              </a:defRPr>
            </a:lvl2pPr>
          </a:lstStyle>
          <a:p>
            <a:pPr lvl="0"/>
            <a:r>
              <a:rPr lang="en-US"/>
              <a:t>Label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CA683FC3-D470-6642-8CD2-833A816B7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60426" y="2446649"/>
            <a:ext cx="1834285" cy="0"/>
          </a:xfrm>
          <a:prstGeom prst="line">
            <a:avLst/>
          </a:prstGeom>
          <a:ln w="25400">
            <a:solidFill>
              <a:schemeClr val="tx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16">
            <a:extLst>
              <a:ext uri="{FF2B5EF4-FFF2-40B4-BE49-F238E27FC236}">
                <a16:creationId xmlns:a16="http://schemas.microsoft.com/office/drawing/2014/main" id="{6E747F9F-4D5A-1E4C-92B5-549F887E872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63726" y="2554661"/>
            <a:ext cx="1830635" cy="323165"/>
          </a:xfrm>
        </p:spPr>
        <p:txBody>
          <a:bodyPr lIns="90000" anchor="t"/>
          <a:lstStyle>
            <a:lvl1pPr marL="134541" indent="-134541">
              <a:buSzPct val="90000"/>
              <a:buFont typeface="Wingdings" pitchFamily="2" charset="2"/>
              <a:buChar char=""/>
              <a:tabLst/>
              <a:defRPr sz="1050">
                <a:solidFill>
                  <a:schemeClr val="tx1"/>
                </a:solidFill>
              </a:defRPr>
            </a:lvl1pPr>
            <a:lvl2pPr>
              <a:defRPr sz="1350">
                <a:solidFill>
                  <a:schemeClr val="bg1"/>
                </a:solidFill>
              </a:defRPr>
            </a:lvl2pPr>
            <a:lvl3pPr>
              <a:defRPr sz="1350">
                <a:solidFill>
                  <a:schemeClr val="bg1"/>
                </a:solidFill>
              </a:defRPr>
            </a:lvl3pPr>
            <a:lvl4pPr>
              <a:defRPr sz="1350">
                <a:solidFill>
                  <a:schemeClr val="bg1"/>
                </a:solidFill>
              </a:defRPr>
            </a:lvl4pPr>
            <a:lvl5pPr>
              <a:defRPr sz="13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28">
            <a:extLst>
              <a:ext uri="{FF2B5EF4-FFF2-40B4-BE49-F238E27FC236}">
                <a16:creationId xmlns:a16="http://schemas.microsoft.com/office/drawing/2014/main" id="{6DC534A6-26E9-D943-EC01-B68A88789B46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917648" y="3334476"/>
            <a:ext cx="1834285" cy="435769"/>
          </a:xfrm>
        </p:spPr>
        <p:txBody>
          <a:bodyPr lIns="90000" tIns="46800" rIns="90000" bIns="46800" anchor="ctr">
            <a:noAutofit/>
          </a:bodyPr>
          <a:lstStyle>
            <a:lvl1pPr marL="0" indent="0">
              <a:buNone/>
              <a:defRPr sz="1500">
                <a:solidFill>
                  <a:srgbClr val="117865"/>
                </a:solidFill>
                <a:latin typeface="+mj-lt"/>
              </a:defRPr>
            </a:lvl1pPr>
            <a:lvl2pPr marL="171450" indent="0" algn="ctr">
              <a:buNone/>
              <a:defRPr>
                <a:solidFill>
                  <a:schemeClr val="bg1"/>
                </a:solidFill>
                <a:latin typeface="+mj-lt"/>
              </a:defRPr>
            </a:lvl2pPr>
          </a:lstStyle>
          <a:p>
            <a:pPr lvl="0"/>
            <a:r>
              <a:rPr lang="en-US"/>
              <a:t>Label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4B039F3-5E70-7A71-B946-437C0D95DD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917984" y="3766523"/>
            <a:ext cx="1834285" cy="0"/>
          </a:xfrm>
          <a:prstGeom prst="line">
            <a:avLst/>
          </a:prstGeom>
          <a:ln w="25400">
            <a:solidFill>
              <a:schemeClr val="tx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16">
            <a:extLst>
              <a:ext uri="{FF2B5EF4-FFF2-40B4-BE49-F238E27FC236}">
                <a16:creationId xmlns:a16="http://schemas.microsoft.com/office/drawing/2014/main" id="{C29DFEC5-946A-BB92-1334-ACE7B43907BF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917983" y="3874536"/>
            <a:ext cx="1836110" cy="323165"/>
          </a:xfrm>
        </p:spPr>
        <p:txBody>
          <a:bodyPr lIns="90000" anchor="t"/>
          <a:lstStyle>
            <a:lvl1pPr marL="134541" indent="-134541">
              <a:buSzPct val="90000"/>
              <a:buFont typeface="Wingdings" pitchFamily="2" charset="2"/>
              <a:buChar char=""/>
              <a:tabLst/>
              <a:defRPr sz="1050">
                <a:solidFill>
                  <a:schemeClr val="tx1"/>
                </a:solidFill>
              </a:defRPr>
            </a:lvl1pPr>
            <a:lvl2pPr>
              <a:defRPr sz="1350">
                <a:solidFill>
                  <a:schemeClr val="bg1"/>
                </a:solidFill>
              </a:defRPr>
            </a:lvl2pPr>
            <a:lvl3pPr>
              <a:defRPr sz="1350">
                <a:solidFill>
                  <a:schemeClr val="bg1"/>
                </a:solidFill>
              </a:defRPr>
            </a:lvl3pPr>
            <a:lvl4pPr>
              <a:defRPr sz="1350">
                <a:solidFill>
                  <a:schemeClr val="bg1"/>
                </a:solidFill>
              </a:defRPr>
            </a:lvl4pPr>
            <a:lvl5pPr>
              <a:defRPr sz="13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28">
            <a:extLst>
              <a:ext uri="{FF2B5EF4-FFF2-40B4-BE49-F238E27FC236}">
                <a16:creationId xmlns:a16="http://schemas.microsoft.com/office/drawing/2014/main" id="{819DB494-389C-BBF6-405B-8D52D308497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062806" y="3334476"/>
            <a:ext cx="1834285" cy="435769"/>
          </a:xfrm>
        </p:spPr>
        <p:txBody>
          <a:bodyPr lIns="90000" tIns="46800" rIns="90000" bIns="46800" anchor="ctr">
            <a:noAutofit/>
          </a:bodyPr>
          <a:lstStyle>
            <a:lvl1pPr marL="0" indent="0">
              <a:buNone/>
              <a:defRPr sz="1500">
                <a:solidFill>
                  <a:srgbClr val="117865"/>
                </a:solidFill>
                <a:latin typeface="+mj-lt"/>
              </a:defRPr>
            </a:lvl1pPr>
            <a:lvl2pPr marL="171450" indent="0" algn="ctr">
              <a:buNone/>
              <a:defRPr>
                <a:solidFill>
                  <a:schemeClr val="bg1"/>
                </a:solidFill>
                <a:latin typeface="+mj-lt"/>
              </a:defRPr>
            </a:lvl2pPr>
          </a:lstStyle>
          <a:p>
            <a:pPr lvl="0"/>
            <a:r>
              <a:rPr lang="en-US"/>
              <a:t>Label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93C2935-29DA-A953-A314-E134725303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60426" y="3766523"/>
            <a:ext cx="1834285" cy="0"/>
          </a:xfrm>
          <a:prstGeom prst="line">
            <a:avLst/>
          </a:prstGeom>
          <a:ln w="25400">
            <a:solidFill>
              <a:schemeClr val="tx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 Placeholder 16">
            <a:extLst>
              <a:ext uri="{FF2B5EF4-FFF2-40B4-BE49-F238E27FC236}">
                <a16:creationId xmlns:a16="http://schemas.microsoft.com/office/drawing/2014/main" id="{03125DCE-A0DB-2CD6-F360-E90F8EEA2278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6063726" y="3874536"/>
            <a:ext cx="1830635" cy="323165"/>
          </a:xfrm>
        </p:spPr>
        <p:txBody>
          <a:bodyPr lIns="90000" anchor="t"/>
          <a:lstStyle>
            <a:lvl1pPr marL="134541" indent="-134541">
              <a:buSzPct val="90000"/>
              <a:buFont typeface="Wingdings" pitchFamily="2" charset="2"/>
              <a:buChar char=""/>
              <a:tabLst/>
              <a:defRPr sz="1050">
                <a:solidFill>
                  <a:schemeClr val="tx1"/>
                </a:solidFill>
              </a:defRPr>
            </a:lvl1pPr>
            <a:lvl2pPr>
              <a:defRPr sz="1350">
                <a:solidFill>
                  <a:schemeClr val="bg1"/>
                </a:solidFill>
              </a:defRPr>
            </a:lvl2pPr>
            <a:lvl3pPr>
              <a:defRPr sz="1350">
                <a:solidFill>
                  <a:schemeClr val="bg1"/>
                </a:solidFill>
              </a:defRPr>
            </a:lvl3pPr>
            <a:lvl4pPr>
              <a:defRPr sz="1350">
                <a:solidFill>
                  <a:schemeClr val="bg1"/>
                </a:solidFill>
              </a:defRPr>
            </a:lvl4pPr>
            <a:lvl5pPr>
              <a:defRPr sz="13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3973991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orient="horz" pos="2387">
          <p15:clr>
            <a:srgbClr val="FBAE40"/>
          </p15:clr>
        </p15:guide>
        <p15:guide id="32" orient="horz" pos="2750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g Left No S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C6F4EB25-9D45-4261-BB0F-21E48ED31817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2642135" cy="5143500"/>
          </a:xfrm>
          <a:solidFill>
            <a:srgbClr val="000000"/>
          </a:solidFill>
          <a:effectLst>
            <a:outerShdw blurRad="317500" dist="215900" dir="5400000" algn="ctr" rotWithShape="0">
              <a:prstClr val="black">
                <a:alpha val="15000"/>
              </a:prstClr>
            </a:outerShdw>
          </a:effectLst>
        </p:spPr>
        <p:txBody>
          <a:bodyPr vert="horz" wrap="square" lIns="0" tIns="2377440" rIns="0" bIns="0" rtlCol="0" anchor="t" anchorCtr="0">
            <a:noAutofit/>
          </a:bodyPr>
          <a:lstStyle>
            <a:lvl1pPr>
              <a:defRPr lang="en-US" sz="1050" b="1" dirty="0">
                <a:solidFill>
                  <a:schemeClr val="tx1"/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E5E079-45A2-57B9-595D-72A543B137C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42899" y="1914675"/>
            <a:ext cx="1956336" cy="938368"/>
          </a:xfrm>
          <a:noFill/>
        </p:spPr>
        <p:txBody>
          <a:bodyPr wrap="square" lIns="0" tIns="0" rIns="0" bIns="0" anchor="b">
            <a:normAutofit/>
          </a:bodyPr>
          <a:lstStyle>
            <a:lvl1pPr marL="0" indent="0">
              <a:spcBef>
                <a:spcPts val="0"/>
              </a:spcBef>
              <a:buNone/>
              <a:defRPr sz="2100" spc="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41540651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3" pos="4617">
          <p15:clr>
            <a:srgbClr val="5ACBF0"/>
          </p15:clr>
        </p15:guide>
        <p15:guide id="8" pos="4320">
          <p15:clr>
            <a:srgbClr val="5ACBF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117865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38150" y="1076325"/>
            <a:ext cx="8264129" cy="1209562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4961724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39297450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- Square Photo Right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50285C0-813F-A744-BFD3-CF358EAC839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974306" y="0"/>
            <a:ext cx="5169694" cy="323165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4B1F25D-69F5-D649-BBA0-613396C764A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38150" y="342900"/>
            <a:ext cx="3312319" cy="830997"/>
          </a:xfrm>
        </p:spPr>
        <p:txBody>
          <a:bodyPr/>
          <a:lstStyle>
            <a:lvl1pPr>
              <a:defRPr>
                <a:solidFill>
                  <a:srgbClr val="117865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8E421BE-E139-D243-8336-8A8C46F7F7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8150" y="1077516"/>
            <a:ext cx="2602706" cy="1726627"/>
          </a:xfrm>
        </p:spPr>
        <p:txBody>
          <a:bodyPr/>
          <a:lstStyle>
            <a:lvl1pPr marL="0" indent="0">
              <a:buFontTx/>
              <a:buNone/>
              <a:defRPr sz="1650"/>
            </a:lvl1pPr>
            <a:lvl2pPr marL="171450" indent="0">
              <a:buFontTx/>
              <a:buNone/>
              <a:defRPr sz="1650"/>
            </a:lvl2pPr>
            <a:lvl3pPr marL="342900" indent="0">
              <a:buFontTx/>
              <a:buNone/>
              <a:defRPr sz="1650"/>
            </a:lvl3pPr>
            <a:lvl4pPr marL="496491" indent="0">
              <a:buFontTx/>
              <a:buNone/>
              <a:defRPr sz="1650"/>
            </a:lvl4pPr>
            <a:lvl5pPr marL="641747" indent="0">
              <a:buFontTx/>
              <a:buNone/>
              <a:defRPr sz="16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011304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8" pos="3160">
          <p15:clr>
            <a:srgbClr val="A4A3A4"/>
          </p15:clr>
        </p15:guide>
        <p15:guide id="19" pos="3341">
          <p15:clr>
            <a:srgbClr val="A4A3A4"/>
          </p15:clr>
        </p15:guide>
        <p15:guide id="28" orient="horz" pos="905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- Square Photo Right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50285C0-813F-A744-BFD3-CF358EAC839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974306" y="0"/>
            <a:ext cx="5169694" cy="323165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4B1F25D-69F5-D649-BBA0-613396C764A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38150" y="342900"/>
            <a:ext cx="3312319" cy="83099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8E421BE-E139-D243-8336-8A8C46F7F7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8150" y="1077516"/>
            <a:ext cx="2602706" cy="1726627"/>
          </a:xfrm>
        </p:spPr>
        <p:txBody>
          <a:bodyPr/>
          <a:lstStyle>
            <a:lvl1pPr marL="0" indent="0">
              <a:buFontTx/>
              <a:buNone/>
              <a:defRPr sz="1650"/>
            </a:lvl1pPr>
            <a:lvl2pPr marL="171450" indent="0">
              <a:buFontTx/>
              <a:buNone/>
              <a:defRPr sz="1650"/>
            </a:lvl2pPr>
            <a:lvl3pPr marL="342900" indent="0">
              <a:buFontTx/>
              <a:buNone/>
              <a:defRPr sz="1650"/>
            </a:lvl3pPr>
            <a:lvl4pPr marL="496491" indent="0">
              <a:buFontTx/>
              <a:buNone/>
              <a:defRPr sz="1650"/>
            </a:lvl4pPr>
            <a:lvl5pPr marL="641747" indent="0">
              <a:buFontTx/>
              <a:buNone/>
              <a:defRPr sz="16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904815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8" pos="3160">
          <p15:clr>
            <a:srgbClr val="A4A3A4"/>
          </p15:clr>
        </p15:guide>
        <p15:guide id="19" pos="3341">
          <p15:clr>
            <a:srgbClr val="A4A3A4"/>
          </p15:clr>
        </p15:guide>
        <p15:guide id="28" orient="horz" pos="905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Header Line 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197" y="342900"/>
            <a:ext cx="8263890" cy="415499"/>
          </a:xfrm>
        </p:spPr>
        <p:txBody>
          <a:bodyPr anchor="ctr"/>
          <a:lstStyle>
            <a:lvl1pPr>
              <a:defRPr>
                <a:solidFill>
                  <a:srgbClr val="117865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38150" y="1076325"/>
            <a:ext cx="3909060" cy="1237262"/>
          </a:xfrm>
        </p:spPr>
        <p:txBody>
          <a:bodyPr wrap="square">
            <a:spAutoFit/>
          </a:bodyPr>
          <a:lstStyle>
            <a:lvl1pPr marL="0" indent="0">
              <a:spcBef>
                <a:spcPts val="918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1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191691" indent="0">
              <a:buFont typeface="Wingdings" panose="05000000000000000000" pitchFamily="2" charset="2"/>
              <a:buNone/>
              <a:defRPr sz="1500" b="0"/>
            </a:lvl2pPr>
            <a:lvl3pPr marL="338138" indent="0">
              <a:buFont typeface="Wingdings" panose="05000000000000000000" pitchFamily="2" charset="2"/>
              <a:buNone/>
              <a:tabLst/>
              <a:defRPr sz="1200" b="0"/>
            </a:lvl3pPr>
            <a:lvl4pPr marL="489347" indent="0">
              <a:buFont typeface="Wingdings" panose="05000000000000000000" pitchFamily="2" charset="2"/>
              <a:buNone/>
              <a:defRPr sz="1050" b="0"/>
            </a:lvl4pPr>
            <a:lvl5pPr marL="640556" indent="0">
              <a:buFont typeface="Wingdings" panose="05000000000000000000" pitchFamily="2" charset="2"/>
              <a:buNone/>
              <a:tabLst/>
              <a:defRPr sz="105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797878" y="1076325"/>
            <a:ext cx="3909060" cy="1237262"/>
          </a:xfrm>
        </p:spPr>
        <p:txBody>
          <a:bodyPr wrap="square">
            <a:spAutoFit/>
          </a:bodyPr>
          <a:lstStyle>
            <a:lvl1pPr marL="0" indent="0">
              <a:spcBef>
                <a:spcPts val="918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1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191691" indent="0">
              <a:buFont typeface="Wingdings" panose="05000000000000000000" pitchFamily="2" charset="2"/>
              <a:buNone/>
              <a:defRPr sz="1500" b="0"/>
            </a:lvl2pPr>
            <a:lvl3pPr marL="338138" indent="0">
              <a:buFont typeface="Wingdings" panose="05000000000000000000" pitchFamily="2" charset="2"/>
              <a:buNone/>
              <a:tabLst/>
              <a:defRPr sz="1200" b="0"/>
            </a:lvl3pPr>
            <a:lvl4pPr marL="489347" indent="0">
              <a:buFont typeface="Wingdings" panose="05000000000000000000" pitchFamily="2" charset="2"/>
              <a:buNone/>
              <a:defRPr sz="1050" b="0"/>
            </a:lvl4pPr>
            <a:lvl5pPr marL="640556" indent="0">
              <a:buFont typeface="Wingdings" panose="05000000000000000000" pitchFamily="2" charset="2"/>
              <a:buNone/>
              <a:tabLst/>
              <a:defRPr sz="105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5381035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text side by side multi colum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3145D81-1C8C-4946-BE5C-32EF3FAA542B}"/>
              </a:ext>
            </a:extLst>
          </p:cNvPr>
          <p:cNvSpPr/>
          <p:nvPr userDrawn="1"/>
        </p:nvSpPr>
        <p:spPr bwMode="auto">
          <a:xfrm>
            <a:off x="0" y="0"/>
            <a:ext cx="3267075" cy="5143500"/>
          </a:xfrm>
          <a:prstGeom prst="rect">
            <a:avLst/>
          </a:prstGeom>
          <a:solidFill>
            <a:srgbClr val="01282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699354" fontAlgn="base">
              <a:spcBef>
                <a:spcPct val="0"/>
              </a:spcBef>
              <a:spcAft>
                <a:spcPct val="0"/>
              </a:spcAft>
            </a:pPr>
            <a:endParaRPr lang="en-US" sz="15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1198" y="439341"/>
            <a:ext cx="2386520" cy="2338968"/>
          </a:xfrm>
        </p:spPr>
        <p:txBody>
          <a:bodyPr anchor="t"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Resources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 userDrawn="1"/>
        </p:nvSpPr>
        <p:spPr>
          <a:xfrm>
            <a:off x="9266791" y="-152958"/>
            <a:ext cx="431208" cy="11541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750">
                <a:solidFill>
                  <a:srgbClr val="A3A3A3"/>
                </a:solidFill>
              </a:rPr>
              <a:t>ELT layout</a:t>
            </a: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8F144F22-0BD6-9648-A319-DDB697CF396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16217" y="538854"/>
            <a:ext cx="2190825" cy="276999"/>
          </a:xfrm>
        </p:spPr>
        <p:txBody>
          <a:bodyPr/>
          <a:lstStyle>
            <a:lvl1pPr marL="0" indent="0">
              <a:buNone/>
              <a:defRPr sz="1800">
                <a:latin typeface="+mj-lt"/>
              </a:defRPr>
            </a:lvl1pPr>
            <a:lvl2pPr marL="171450" indent="0">
              <a:buNone/>
              <a:defRPr/>
            </a:lvl2pPr>
            <a:lvl3pPr marL="342900" indent="0">
              <a:buNone/>
              <a:defRPr/>
            </a:lvl3pPr>
            <a:lvl4pPr marL="496491" indent="0">
              <a:buNone/>
              <a:defRPr/>
            </a:lvl4pPr>
            <a:lvl5pPr marL="641747" indent="0">
              <a:buNone/>
              <a:defRPr/>
            </a:lvl5pPr>
          </a:lstStyle>
          <a:p>
            <a:pPr lvl="0"/>
            <a:r>
              <a:rPr lang="en-US"/>
              <a:t>Resource type</a:t>
            </a:r>
          </a:p>
        </p:txBody>
      </p:sp>
      <p:sp>
        <p:nvSpPr>
          <p:cNvPr id="30" name="Text Placeholder 7">
            <a:extLst>
              <a:ext uri="{FF2B5EF4-FFF2-40B4-BE49-F238E27FC236}">
                <a16:creationId xmlns:a16="http://schemas.microsoft.com/office/drawing/2014/main" id="{5CF58F7B-2211-6646-985A-CAD949B1B5E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16216" y="1009804"/>
            <a:ext cx="2190826" cy="355482"/>
          </a:xfrm>
        </p:spPr>
        <p:txBody>
          <a:bodyPr/>
          <a:lstStyle>
            <a:lvl1pPr>
              <a:defRPr sz="1050">
                <a:solidFill>
                  <a:schemeClr val="accent6"/>
                </a:solidFill>
              </a:defRPr>
            </a:lvl1pPr>
            <a:lvl2pPr marL="171450" indent="0">
              <a:buNone/>
              <a:defRPr sz="1050">
                <a:solidFill>
                  <a:schemeClr val="accent6"/>
                </a:solidFill>
              </a:defRPr>
            </a:lvl2pPr>
            <a:lvl3pPr>
              <a:defRPr sz="1050">
                <a:solidFill>
                  <a:schemeClr val="accent6"/>
                </a:solidFill>
              </a:defRPr>
            </a:lvl3pPr>
            <a:lvl4pPr>
              <a:defRPr sz="1050">
                <a:solidFill>
                  <a:schemeClr val="accent6"/>
                </a:solidFill>
              </a:defRPr>
            </a:lvl4pPr>
            <a:lvl5pPr>
              <a:defRPr sz="1050"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/>
              <a:t>Resource name</a:t>
            </a:r>
          </a:p>
          <a:p>
            <a:pPr lvl="0"/>
            <a:r>
              <a:rPr lang="en-US"/>
              <a:t>Resource name</a:t>
            </a:r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405EE505-078A-9D4D-AB44-E74DDB284FD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707904" y="538854"/>
            <a:ext cx="2190825" cy="276999"/>
          </a:xfrm>
        </p:spPr>
        <p:txBody>
          <a:bodyPr/>
          <a:lstStyle>
            <a:lvl1pPr marL="0" indent="0">
              <a:buNone/>
              <a:defRPr sz="1800">
                <a:latin typeface="+mj-lt"/>
              </a:defRPr>
            </a:lvl1pPr>
            <a:lvl2pPr marL="171450" indent="0">
              <a:buNone/>
              <a:defRPr/>
            </a:lvl2pPr>
            <a:lvl3pPr marL="342900" indent="0">
              <a:buNone/>
              <a:defRPr/>
            </a:lvl3pPr>
            <a:lvl4pPr marL="496491" indent="0">
              <a:buNone/>
              <a:defRPr/>
            </a:lvl4pPr>
            <a:lvl5pPr marL="641747" indent="0">
              <a:buNone/>
              <a:defRPr/>
            </a:lvl5pPr>
          </a:lstStyle>
          <a:p>
            <a:pPr lvl="0"/>
            <a:r>
              <a:rPr lang="en-US"/>
              <a:t>Resource type</a:t>
            </a:r>
          </a:p>
        </p:txBody>
      </p:sp>
      <p:sp>
        <p:nvSpPr>
          <p:cNvPr id="32" name="Text Placeholder 7">
            <a:extLst>
              <a:ext uri="{FF2B5EF4-FFF2-40B4-BE49-F238E27FC236}">
                <a16:creationId xmlns:a16="http://schemas.microsoft.com/office/drawing/2014/main" id="{C8C6E084-6AAE-1F47-A359-96276963692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07904" y="1009804"/>
            <a:ext cx="2190826" cy="355482"/>
          </a:xfrm>
        </p:spPr>
        <p:txBody>
          <a:bodyPr/>
          <a:lstStyle>
            <a:lvl1pPr>
              <a:defRPr sz="1050">
                <a:solidFill>
                  <a:schemeClr val="accent6"/>
                </a:solidFill>
              </a:defRPr>
            </a:lvl1pPr>
            <a:lvl2pPr marL="171450" indent="0">
              <a:buNone/>
              <a:defRPr sz="1050">
                <a:solidFill>
                  <a:schemeClr val="accent6"/>
                </a:solidFill>
              </a:defRPr>
            </a:lvl2pPr>
            <a:lvl3pPr>
              <a:defRPr sz="1050">
                <a:solidFill>
                  <a:schemeClr val="accent6"/>
                </a:solidFill>
              </a:defRPr>
            </a:lvl3pPr>
            <a:lvl4pPr>
              <a:defRPr sz="1050">
                <a:solidFill>
                  <a:schemeClr val="accent6"/>
                </a:solidFill>
              </a:defRPr>
            </a:lvl4pPr>
            <a:lvl5pPr>
              <a:defRPr sz="1050"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/>
              <a:t>Resource name</a:t>
            </a:r>
          </a:p>
          <a:p>
            <a:pPr lvl="0"/>
            <a:r>
              <a:rPr lang="en-US"/>
              <a:t>Resource name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1028C337-4BBC-0847-9E7B-072AA5006B6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516291" y="1896666"/>
            <a:ext cx="2190825" cy="276999"/>
          </a:xfrm>
        </p:spPr>
        <p:txBody>
          <a:bodyPr/>
          <a:lstStyle>
            <a:lvl1pPr marL="0" indent="0">
              <a:buNone/>
              <a:defRPr sz="1800">
                <a:latin typeface="+mj-lt"/>
              </a:defRPr>
            </a:lvl1pPr>
            <a:lvl2pPr marL="171450" indent="0">
              <a:buNone/>
              <a:defRPr/>
            </a:lvl2pPr>
            <a:lvl3pPr marL="342900" indent="0">
              <a:buNone/>
              <a:defRPr/>
            </a:lvl3pPr>
            <a:lvl4pPr marL="496491" indent="0">
              <a:buNone/>
              <a:defRPr/>
            </a:lvl4pPr>
            <a:lvl5pPr marL="641747" indent="0">
              <a:buNone/>
              <a:defRPr/>
            </a:lvl5pPr>
          </a:lstStyle>
          <a:p>
            <a:pPr lvl="0"/>
            <a:r>
              <a:rPr lang="en-US"/>
              <a:t>Resource type</a:t>
            </a:r>
          </a:p>
        </p:txBody>
      </p:sp>
      <p:sp>
        <p:nvSpPr>
          <p:cNvPr id="34" name="Text Placeholder 7">
            <a:extLst>
              <a:ext uri="{FF2B5EF4-FFF2-40B4-BE49-F238E27FC236}">
                <a16:creationId xmlns:a16="http://schemas.microsoft.com/office/drawing/2014/main" id="{3CA908C0-CC26-994C-BCBB-16677F403D5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16291" y="2367616"/>
            <a:ext cx="2190826" cy="355482"/>
          </a:xfrm>
        </p:spPr>
        <p:txBody>
          <a:bodyPr/>
          <a:lstStyle>
            <a:lvl1pPr>
              <a:defRPr sz="1050">
                <a:solidFill>
                  <a:schemeClr val="accent6"/>
                </a:solidFill>
              </a:defRPr>
            </a:lvl1pPr>
            <a:lvl2pPr marL="171450" indent="0">
              <a:buNone/>
              <a:defRPr sz="1050">
                <a:solidFill>
                  <a:schemeClr val="accent6"/>
                </a:solidFill>
              </a:defRPr>
            </a:lvl2pPr>
            <a:lvl3pPr>
              <a:defRPr sz="1050">
                <a:solidFill>
                  <a:schemeClr val="accent6"/>
                </a:solidFill>
              </a:defRPr>
            </a:lvl3pPr>
            <a:lvl4pPr>
              <a:defRPr sz="1050">
                <a:solidFill>
                  <a:schemeClr val="accent6"/>
                </a:solidFill>
              </a:defRPr>
            </a:lvl4pPr>
            <a:lvl5pPr>
              <a:defRPr sz="1050"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/>
              <a:t>Resource name</a:t>
            </a:r>
          </a:p>
          <a:p>
            <a:pPr lvl="0"/>
            <a:r>
              <a:rPr lang="en-US"/>
              <a:t>Resource name</a:t>
            </a:r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2DF3FE50-082A-0948-BD94-1E474F8B665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707978" y="1896666"/>
            <a:ext cx="2190825" cy="276999"/>
          </a:xfrm>
        </p:spPr>
        <p:txBody>
          <a:bodyPr/>
          <a:lstStyle>
            <a:lvl1pPr marL="0" indent="0">
              <a:buNone/>
              <a:defRPr sz="1800">
                <a:latin typeface="+mj-lt"/>
              </a:defRPr>
            </a:lvl1pPr>
            <a:lvl2pPr marL="171450" indent="0">
              <a:buNone/>
              <a:defRPr/>
            </a:lvl2pPr>
            <a:lvl3pPr marL="342900" indent="0">
              <a:buNone/>
              <a:defRPr/>
            </a:lvl3pPr>
            <a:lvl4pPr marL="496491" indent="0">
              <a:buNone/>
              <a:defRPr/>
            </a:lvl4pPr>
            <a:lvl5pPr marL="641747" indent="0">
              <a:buNone/>
              <a:defRPr/>
            </a:lvl5pPr>
          </a:lstStyle>
          <a:p>
            <a:pPr lvl="0"/>
            <a:r>
              <a:rPr lang="en-US"/>
              <a:t>Resource type</a:t>
            </a:r>
          </a:p>
        </p:txBody>
      </p:sp>
      <p:sp>
        <p:nvSpPr>
          <p:cNvPr id="36" name="Text Placeholder 7">
            <a:extLst>
              <a:ext uri="{FF2B5EF4-FFF2-40B4-BE49-F238E27FC236}">
                <a16:creationId xmlns:a16="http://schemas.microsoft.com/office/drawing/2014/main" id="{51B46850-7DCD-C045-8688-B3173EA7128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707978" y="2367616"/>
            <a:ext cx="2190826" cy="355482"/>
          </a:xfrm>
        </p:spPr>
        <p:txBody>
          <a:bodyPr/>
          <a:lstStyle>
            <a:lvl1pPr>
              <a:defRPr sz="1050">
                <a:solidFill>
                  <a:schemeClr val="accent6"/>
                </a:solidFill>
              </a:defRPr>
            </a:lvl1pPr>
            <a:lvl2pPr marL="171450" indent="0">
              <a:buNone/>
              <a:defRPr sz="1050">
                <a:solidFill>
                  <a:schemeClr val="accent6"/>
                </a:solidFill>
              </a:defRPr>
            </a:lvl2pPr>
            <a:lvl3pPr>
              <a:defRPr sz="1050">
                <a:solidFill>
                  <a:schemeClr val="accent6"/>
                </a:solidFill>
              </a:defRPr>
            </a:lvl3pPr>
            <a:lvl4pPr>
              <a:defRPr sz="1050">
                <a:solidFill>
                  <a:schemeClr val="accent6"/>
                </a:solidFill>
              </a:defRPr>
            </a:lvl4pPr>
            <a:lvl5pPr>
              <a:defRPr sz="1050"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/>
              <a:t>Resource name</a:t>
            </a:r>
          </a:p>
          <a:p>
            <a:pPr lvl="0"/>
            <a:r>
              <a:rPr lang="en-US"/>
              <a:t>Resource name</a:t>
            </a:r>
          </a:p>
        </p:txBody>
      </p:sp>
      <p:sp>
        <p:nvSpPr>
          <p:cNvPr id="37" name="Text Placeholder 4">
            <a:extLst>
              <a:ext uri="{FF2B5EF4-FFF2-40B4-BE49-F238E27FC236}">
                <a16:creationId xmlns:a16="http://schemas.microsoft.com/office/drawing/2014/main" id="{2281B86D-86C4-EF4D-8E51-FA06DC5C129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516291" y="3381375"/>
            <a:ext cx="2190825" cy="276999"/>
          </a:xfrm>
        </p:spPr>
        <p:txBody>
          <a:bodyPr/>
          <a:lstStyle>
            <a:lvl1pPr marL="0" indent="0">
              <a:buNone/>
              <a:defRPr sz="1800">
                <a:latin typeface="+mj-lt"/>
              </a:defRPr>
            </a:lvl1pPr>
            <a:lvl2pPr marL="171450" indent="0">
              <a:buNone/>
              <a:defRPr/>
            </a:lvl2pPr>
            <a:lvl3pPr marL="342900" indent="0">
              <a:buNone/>
              <a:defRPr/>
            </a:lvl3pPr>
            <a:lvl4pPr marL="496491" indent="0">
              <a:buNone/>
              <a:defRPr/>
            </a:lvl4pPr>
            <a:lvl5pPr marL="641747" indent="0">
              <a:buNone/>
              <a:defRPr/>
            </a:lvl5pPr>
          </a:lstStyle>
          <a:p>
            <a:pPr lvl="0"/>
            <a:r>
              <a:rPr lang="en-US"/>
              <a:t>Resource type</a:t>
            </a:r>
          </a:p>
        </p:txBody>
      </p:sp>
      <p:sp>
        <p:nvSpPr>
          <p:cNvPr id="38" name="Text Placeholder 7">
            <a:extLst>
              <a:ext uri="{FF2B5EF4-FFF2-40B4-BE49-F238E27FC236}">
                <a16:creationId xmlns:a16="http://schemas.microsoft.com/office/drawing/2014/main" id="{CD7C6A60-8B27-F941-BE59-3393319E04A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516291" y="3852325"/>
            <a:ext cx="2190826" cy="355482"/>
          </a:xfrm>
        </p:spPr>
        <p:txBody>
          <a:bodyPr/>
          <a:lstStyle>
            <a:lvl1pPr>
              <a:defRPr sz="1050">
                <a:solidFill>
                  <a:schemeClr val="accent6"/>
                </a:solidFill>
              </a:defRPr>
            </a:lvl1pPr>
            <a:lvl2pPr marL="171450" indent="0">
              <a:buNone/>
              <a:defRPr sz="1050">
                <a:solidFill>
                  <a:schemeClr val="accent6"/>
                </a:solidFill>
              </a:defRPr>
            </a:lvl2pPr>
            <a:lvl3pPr>
              <a:defRPr sz="1050">
                <a:solidFill>
                  <a:schemeClr val="accent6"/>
                </a:solidFill>
              </a:defRPr>
            </a:lvl3pPr>
            <a:lvl4pPr>
              <a:defRPr sz="1050">
                <a:solidFill>
                  <a:schemeClr val="accent6"/>
                </a:solidFill>
              </a:defRPr>
            </a:lvl4pPr>
            <a:lvl5pPr>
              <a:defRPr sz="1050"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/>
              <a:t>Resource name</a:t>
            </a:r>
          </a:p>
          <a:p>
            <a:pPr lvl="0"/>
            <a:r>
              <a:rPr lang="en-US"/>
              <a:t>Resource name</a:t>
            </a:r>
          </a:p>
        </p:txBody>
      </p:sp>
      <p:sp>
        <p:nvSpPr>
          <p:cNvPr id="39" name="Text Placeholder 4">
            <a:extLst>
              <a:ext uri="{FF2B5EF4-FFF2-40B4-BE49-F238E27FC236}">
                <a16:creationId xmlns:a16="http://schemas.microsoft.com/office/drawing/2014/main" id="{65525191-F6B4-544C-B681-5D4D7614A71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07978" y="3381375"/>
            <a:ext cx="2190825" cy="276999"/>
          </a:xfrm>
        </p:spPr>
        <p:txBody>
          <a:bodyPr/>
          <a:lstStyle>
            <a:lvl1pPr marL="0" indent="0">
              <a:buNone/>
              <a:defRPr sz="1800">
                <a:latin typeface="+mj-lt"/>
              </a:defRPr>
            </a:lvl1pPr>
            <a:lvl2pPr marL="171450" indent="0">
              <a:buNone/>
              <a:defRPr/>
            </a:lvl2pPr>
            <a:lvl3pPr marL="342900" indent="0">
              <a:buNone/>
              <a:defRPr/>
            </a:lvl3pPr>
            <a:lvl4pPr marL="496491" indent="0">
              <a:buNone/>
              <a:defRPr/>
            </a:lvl4pPr>
            <a:lvl5pPr marL="641747" indent="0">
              <a:buNone/>
              <a:defRPr/>
            </a:lvl5pPr>
          </a:lstStyle>
          <a:p>
            <a:pPr lvl="0"/>
            <a:r>
              <a:rPr lang="en-US"/>
              <a:t>Resource type</a:t>
            </a:r>
          </a:p>
        </p:txBody>
      </p:sp>
      <p:sp>
        <p:nvSpPr>
          <p:cNvPr id="40" name="Text Placeholder 7">
            <a:extLst>
              <a:ext uri="{FF2B5EF4-FFF2-40B4-BE49-F238E27FC236}">
                <a16:creationId xmlns:a16="http://schemas.microsoft.com/office/drawing/2014/main" id="{382BF458-E658-2448-A63F-544B4E75761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707978" y="3852325"/>
            <a:ext cx="2190826" cy="355482"/>
          </a:xfrm>
        </p:spPr>
        <p:txBody>
          <a:bodyPr/>
          <a:lstStyle>
            <a:lvl1pPr>
              <a:defRPr sz="1050">
                <a:solidFill>
                  <a:schemeClr val="accent6"/>
                </a:solidFill>
              </a:defRPr>
            </a:lvl1pPr>
            <a:lvl2pPr marL="171450" indent="0">
              <a:buNone/>
              <a:defRPr sz="1050">
                <a:solidFill>
                  <a:schemeClr val="accent6"/>
                </a:solidFill>
              </a:defRPr>
            </a:lvl2pPr>
            <a:lvl3pPr>
              <a:defRPr sz="1050">
                <a:solidFill>
                  <a:schemeClr val="accent6"/>
                </a:solidFill>
              </a:defRPr>
            </a:lvl3pPr>
            <a:lvl4pPr>
              <a:defRPr sz="1050">
                <a:solidFill>
                  <a:schemeClr val="accent6"/>
                </a:solidFill>
              </a:defRPr>
            </a:lvl4pPr>
            <a:lvl5pPr>
              <a:defRPr sz="1050"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/>
              <a:t>Resource name</a:t>
            </a:r>
          </a:p>
          <a:p>
            <a:pPr lvl="0"/>
            <a:r>
              <a:rPr lang="en-US"/>
              <a:t>Resource name</a:t>
            </a:r>
          </a:p>
        </p:txBody>
      </p:sp>
    </p:spTree>
    <p:extLst>
      <p:ext uri="{BB962C8B-B14F-4D97-AF65-F5344CB8AC3E}">
        <p14:creationId xmlns:p14="http://schemas.microsoft.com/office/powerpoint/2010/main" val="255126338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  <p15:guide id="32" pos="5473">
          <p15:clr>
            <a:srgbClr val="FBAE4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pendix Blue Bkg">
    <p:bg>
      <p:bgPr>
        <a:solidFill>
          <a:srgbClr val="0128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377B63-6619-6B40-8D85-1D972ED609B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8150" y="4286280"/>
            <a:ext cx="4025504" cy="415499"/>
          </a:xfrm>
        </p:spPr>
        <p:txBody>
          <a:bodyPr anchor="b"/>
          <a:lstStyle>
            <a:lvl1pPr marL="0" indent="0">
              <a:buNone/>
              <a:defRPr sz="27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5462921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Header Line 12 Month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">
            <a:extLst>
              <a:ext uri="{FF2B5EF4-FFF2-40B4-BE49-F238E27FC236}">
                <a16:creationId xmlns:a16="http://schemas.microsoft.com/office/drawing/2014/main" id="{36C64B99-363D-EE95-B7A6-EA6B2F2EC7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912" y="541783"/>
            <a:ext cx="6140925" cy="369332"/>
          </a:xfrm>
        </p:spPr>
        <p:txBody>
          <a:bodyPr/>
          <a:lstStyle>
            <a:lvl1pPr algn="l">
              <a:defRPr sz="2400">
                <a:solidFill>
                  <a:srgbClr val="117865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5" name="Text Placeholder 27">
            <a:extLst>
              <a:ext uri="{FF2B5EF4-FFF2-40B4-BE49-F238E27FC236}">
                <a16:creationId xmlns:a16="http://schemas.microsoft.com/office/drawing/2014/main" id="{FD09C316-2E1A-B437-D5F1-C798C779843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438912" y="1663597"/>
            <a:ext cx="3583977" cy="1457057"/>
          </a:xfrm>
        </p:spPr>
        <p:txBody>
          <a:bodyPr anchor="t" anchorCtr="0">
            <a:normAutofit/>
          </a:bodyPr>
          <a:lstStyle>
            <a:lvl1pPr marL="171450" indent="-171450">
              <a:spcBef>
                <a:spcPts val="225"/>
              </a:spcBef>
              <a:spcAft>
                <a:spcPts val="450"/>
              </a:spcAft>
              <a:buClr>
                <a:srgbClr val="0070C0"/>
              </a:buClr>
              <a:buSzPct val="100000"/>
              <a:buFont typeface="Segoe UI" panose="020B0502040204020203" pitchFamily="34" charset="0"/>
              <a:buChar char="&gt;"/>
              <a:defRPr sz="1050">
                <a:solidFill>
                  <a:srgbClr val="2F2F2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27">
            <a:extLst>
              <a:ext uri="{FF2B5EF4-FFF2-40B4-BE49-F238E27FC236}">
                <a16:creationId xmlns:a16="http://schemas.microsoft.com/office/drawing/2014/main" id="{C1F19B12-845D-A734-A28B-329E4080273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121113" y="1663597"/>
            <a:ext cx="3583977" cy="1457057"/>
          </a:xfrm>
        </p:spPr>
        <p:txBody>
          <a:bodyPr>
            <a:normAutofit/>
          </a:bodyPr>
          <a:lstStyle>
            <a:lvl1pPr marL="171450" indent="-171450">
              <a:spcBef>
                <a:spcPts val="225"/>
              </a:spcBef>
              <a:spcAft>
                <a:spcPts val="450"/>
              </a:spcAft>
              <a:buClr>
                <a:srgbClr val="0070C0"/>
              </a:buClr>
              <a:buSzPct val="100000"/>
              <a:buFont typeface="Segoe UI" panose="020B0502040204020203" pitchFamily="34" charset="0"/>
              <a:buChar char="&gt;"/>
              <a:defRPr sz="1050">
                <a:solidFill>
                  <a:srgbClr val="2F2F2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173104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orient="horz" pos="2387">
          <p15:clr>
            <a:srgbClr val="FBAE40"/>
          </p15:clr>
        </p15:guide>
        <p15:guide id="32" orient="horz" pos="2750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Header Line 12 Month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">
            <a:extLst>
              <a:ext uri="{FF2B5EF4-FFF2-40B4-BE49-F238E27FC236}">
                <a16:creationId xmlns:a16="http://schemas.microsoft.com/office/drawing/2014/main" id="{36C64B99-363D-EE95-B7A6-EA6B2F2EC7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912" y="541783"/>
            <a:ext cx="6140925" cy="369332"/>
          </a:xfrm>
        </p:spPr>
        <p:txBody>
          <a:bodyPr/>
          <a:lstStyle>
            <a:lvl1pPr algn="l">
              <a:defRPr sz="2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5" name="Text Placeholder 27">
            <a:extLst>
              <a:ext uri="{FF2B5EF4-FFF2-40B4-BE49-F238E27FC236}">
                <a16:creationId xmlns:a16="http://schemas.microsoft.com/office/drawing/2014/main" id="{FD09C316-2E1A-B437-D5F1-C798C779843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438912" y="1663597"/>
            <a:ext cx="3583977" cy="1457057"/>
          </a:xfrm>
        </p:spPr>
        <p:txBody>
          <a:bodyPr anchor="t" anchorCtr="0">
            <a:normAutofit/>
          </a:bodyPr>
          <a:lstStyle>
            <a:lvl1pPr marL="171450" indent="-171450">
              <a:spcBef>
                <a:spcPts val="225"/>
              </a:spcBef>
              <a:spcAft>
                <a:spcPts val="450"/>
              </a:spcAft>
              <a:buClr>
                <a:srgbClr val="0070C0"/>
              </a:buClr>
              <a:buSzPct val="100000"/>
              <a:buFont typeface="Segoe UI" panose="020B0502040204020203" pitchFamily="34" charset="0"/>
              <a:buChar char="&gt;"/>
              <a:defRPr sz="1050">
                <a:solidFill>
                  <a:srgbClr val="2F2F2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27">
            <a:extLst>
              <a:ext uri="{FF2B5EF4-FFF2-40B4-BE49-F238E27FC236}">
                <a16:creationId xmlns:a16="http://schemas.microsoft.com/office/drawing/2014/main" id="{C1F19B12-845D-A734-A28B-329E4080273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121113" y="1663597"/>
            <a:ext cx="3583977" cy="1457057"/>
          </a:xfrm>
        </p:spPr>
        <p:txBody>
          <a:bodyPr>
            <a:normAutofit/>
          </a:bodyPr>
          <a:lstStyle>
            <a:lvl1pPr marL="171450" indent="-171450">
              <a:spcBef>
                <a:spcPts val="225"/>
              </a:spcBef>
              <a:spcAft>
                <a:spcPts val="450"/>
              </a:spcAft>
              <a:buClr>
                <a:srgbClr val="0070C0"/>
              </a:buClr>
              <a:buSzPct val="100000"/>
              <a:buFont typeface="Segoe UI" panose="020B0502040204020203" pitchFamily="34" charset="0"/>
              <a:buChar char="&gt;"/>
              <a:defRPr sz="1050">
                <a:solidFill>
                  <a:srgbClr val="2F2F2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7245795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orient="horz" pos="2387">
          <p15:clr>
            <a:srgbClr val="FBAE40"/>
          </p15:clr>
        </p15:guide>
        <p15:guide id="32" orient="horz" pos="2750">
          <p15:clr>
            <a:srgbClr val="FBAE4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er evidence"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747AC157-3FC2-6C5B-4257-295989A02E68}"/>
              </a:ext>
            </a:extLst>
          </p:cNvPr>
          <p:cNvSpPr/>
          <p:nvPr userDrawn="1"/>
        </p:nvSpPr>
        <p:spPr bwMode="auto">
          <a:xfrm>
            <a:off x="5987881" y="1478757"/>
            <a:ext cx="3156119" cy="3664744"/>
          </a:xfrm>
          <a:prstGeom prst="rect">
            <a:avLst/>
          </a:prstGeom>
          <a:solidFill>
            <a:srgbClr val="01282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699354" fontAlgn="base">
              <a:spcBef>
                <a:spcPct val="0"/>
              </a:spcBef>
              <a:spcAft>
                <a:spcPct val="0"/>
              </a:spcAft>
            </a:pPr>
            <a:endParaRPr lang="en-US" sz="15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4607164-0E1B-5F22-294B-777031987E8C}"/>
              </a:ext>
            </a:extLst>
          </p:cNvPr>
          <p:cNvSpPr/>
          <p:nvPr userDrawn="1"/>
        </p:nvSpPr>
        <p:spPr bwMode="auto">
          <a:xfrm>
            <a:off x="0" y="0"/>
            <a:ext cx="2575324" cy="5143500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defTabSz="699354" fontAlgn="base">
              <a:spcBef>
                <a:spcPct val="0"/>
              </a:spcBef>
              <a:spcAft>
                <a:spcPct val="0"/>
              </a:spcAft>
            </a:pPr>
            <a:endParaRPr lang="en-US" sz="15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49B2C57-8A48-7A88-0D09-AFD883D6AD43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2575324" y="-1"/>
            <a:ext cx="6568676" cy="2283500"/>
          </a:xfrm>
          <a:solidFill>
            <a:srgbClr val="2E76BC"/>
          </a:solidFill>
          <a:effectLst/>
        </p:spPr>
        <p:txBody>
          <a:bodyPr lIns="0" tIns="45720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36F5F1A-B0A0-C224-9776-55EF6C75944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39541" y="2779211"/>
            <a:ext cx="1896241" cy="161583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buNone/>
              <a:defRPr sz="1050">
                <a:solidFill>
                  <a:srgbClr val="2F2F2F"/>
                </a:solidFill>
                <a:latin typeface="+mj-lt"/>
              </a:defRPr>
            </a:lvl1pPr>
            <a:lvl2pPr marL="171450" indent="0">
              <a:buNone/>
              <a:defRPr sz="900"/>
            </a:lvl2pPr>
            <a:lvl3pPr marL="342900" indent="0">
              <a:buNone/>
              <a:defRPr sz="900"/>
            </a:lvl3pPr>
            <a:lvl4pPr marL="496491" indent="0">
              <a:buNone/>
              <a:defRPr sz="900"/>
            </a:lvl4pPr>
            <a:lvl5pPr marL="641747" indent="0">
              <a:buNone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Content Placeholder 47">
            <a:extLst>
              <a:ext uri="{FF2B5EF4-FFF2-40B4-BE49-F238E27FC236}">
                <a16:creationId xmlns:a16="http://schemas.microsoft.com/office/drawing/2014/main" id="{7DF619A7-0A35-28C4-DFA2-3803E76895B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76845" y="458769"/>
            <a:ext cx="1896241" cy="323165"/>
          </a:xfrm>
        </p:spPr>
        <p:txBody>
          <a:bodyPr/>
          <a:lstStyle>
            <a:lvl1pPr marL="0" indent="0">
              <a:buNone/>
              <a:defRPr sz="2100">
                <a:solidFill>
                  <a:srgbClr val="117865"/>
                </a:solidFill>
                <a:latin typeface="+mj-lt"/>
              </a:defRPr>
            </a:lvl1pPr>
            <a:lvl2pPr marL="171450" indent="0">
              <a:buNone/>
              <a:defRPr/>
            </a:lvl2pPr>
            <a:lvl3pPr marL="342900" indent="0">
              <a:buNone/>
              <a:defRPr/>
            </a:lvl3pPr>
            <a:lvl4pPr marL="496491" indent="0">
              <a:buNone/>
              <a:defRPr/>
            </a:lvl4pPr>
            <a:lvl5pPr marL="641747" indent="0">
              <a:buNone/>
              <a:defRPr/>
            </a:lvl5pPr>
          </a:lstStyle>
          <a:p>
            <a:pPr lvl="0"/>
            <a:r>
              <a:rPr lang="en-US"/>
              <a:t>Text here</a:t>
            </a:r>
            <a:endParaRPr lang="en-IN"/>
          </a:p>
        </p:txBody>
      </p:sp>
      <p:sp>
        <p:nvSpPr>
          <p:cNvPr id="7" name="Text Placeholder 27">
            <a:extLst>
              <a:ext uri="{FF2B5EF4-FFF2-40B4-BE49-F238E27FC236}">
                <a16:creationId xmlns:a16="http://schemas.microsoft.com/office/drawing/2014/main" id="{F12854F1-DD54-11E3-E9FB-E5DD719E81D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39541" y="3105898"/>
            <a:ext cx="2020330" cy="1457057"/>
          </a:xfrm>
        </p:spPr>
        <p:txBody>
          <a:bodyPr>
            <a:normAutofit/>
          </a:bodyPr>
          <a:lstStyle>
            <a:lvl1pPr marL="171450" indent="-171450">
              <a:spcBef>
                <a:spcPts val="225"/>
              </a:spcBef>
              <a:spcAft>
                <a:spcPts val="450"/>
              </a:spcAft>
              <a:buClr>
                <a:srgbClr val="117865"/>
              </a:buClr>
              <a:buSzPct val="100000"/>
              <a:buFont typeface="Arial" panose="020B0604020202020204" pitchFamily="34" charset="0"/>
              <a:buChar char="•"/>
              <a:defRPr sz="1050">
                <a:solidFill>
                  <a:srgbClr val="2F2F2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A64B4862-8C6B-1B09-A791-39286BE1D2D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2836221" y="2779211"/>
            <a:ext cx="2892633" cy="161583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None/>
              <a:defRPr sz="1050">
                <a:solidFill>
                  <a:srgbClr val="2F2F2F"/>
                </a:solidFill>
                <a:latin typeface="+mj-lt"/>
              </a:defRPr>
            </a:lvl1pPr>
            <a:lvl2pPr marL="171450" indent="0">
              <a:buNone/>
              <a:defRPr sz="900"/>
            </a:lvl2pPr>
            <a:lvl3pPr marL="342900" indent="0">
              <a:buNone/>
              <a:defRPr sz="900"/>
            </a:lvl3pPr>
            <a:lvl4pPr marL="496491" indent="0">
              <a:buNone/>
              <a:defRPr sz="900"/>
            </a:lvl4pPr>
            <a:lvl5pPr marL="641747" indent="0">
              <a:buNone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27">
            <a:extLst>
              <a:ext uri="{FF2B5EF4-FFF2-40B4-BE49-F238E27FC236}">
                <a16:creationId xmlns:a16="http://schemas.microsoft.com/office/drawing/2014/main" id="{AEF724E2-A095-CC19-F0DD-D34BF012564B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2836221" y="3105898"/>
            <a:ext cx="2892633" cy="1457057"/>
          </a:xfrm>
        </p:spPr>
        <p:txBody>
          <a:bodyPr>
            <a:normAutofit/>
          </a:bodyPr>
          <a:lstStyle>
            <a:lvl1pPr marL="171450" indent="-171450">
              <a:spcBef>
                <a:spcPts val="225"/>
              </a:spcBef>
              <a:spcAft>
                <a:spcPts val="450"/>
              </a:spcAft>
              <a:buClr>
                <a:srgbClr val="117865"/>
              </a:buClr>
              <a:buSzPct val="100000"/>
              <a:buFont typeface="Arial" panose="020B0604020202020204" pitchFamily="34" charset="0"/>
              <a:buChar char="•"/>
              <a:defRPr sz="1050">
                <a:solidFill>
                  <a:srgbClr val="2F2F2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FF4F1E2F-99DE-32F4-E097-39BACEA9E5D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253238" y="2779211"/>
            <a:ext cx="1896241" cy="161583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buNone/>
              <a:defRPr sz="1050">
                <a:solidFill>
                  <a:schemeClr val="tx1"/>
                </a:solidFill>
                <a:latin typeface="+mj-lt"/>
              </a:defRPr>
            </a:lvl1pPr>
            <a:lvl2pPr marL="171450" indent="0">
              <a:buNone/>
              <a:defRPr sz="900"/>
            </a:lvl2pPr>
            <a:lvl3pPr marL="342900" indent="0">
              <a:buNone/>
              <a:defRPr sz="900"/>
            </a:lvl3pPr>
            <a:lvl4pPr marL="496491" indent="0">
              <a:buNone/>
              <a:defRPr sz="900"/>
            </a:lvl4pPr>
            <a:lvl5pPr marL="641747" indent="0">
              <a:buNone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27">
            <a:extLst>
              <a:ext uri="{FF2B5EF4-FFF2-40B4-BE49-F238E27FC236}">
                <a16:creationId xmlns:a16="http://schemas.microsoft.com/office/drawing/2014/main" id="{6037E6C0-43E7-0E63-E37B-EB864BDE321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253238" y="3105898"/>
            <a:ext cx="2629147" cy="1457057"/>
          </a:xfrm>
        </p:spPr>
        <p:txBody>
          <a:bodyPr>
            <a:normAutofit/>
          </a:bodyPr>
          <a:lstStyle>
            <a:lvl1pPr marL="171450" indent="-171450">
              <a:spcBef>
                <a:spcPts val="225"/>
              </a:spcBef>
              <a:spcAft>
                <a:spcPts val="450"/>
              </a:spcAft>
              <a:buClr>
                <a:srgbClr val="C0ECDD"/>
              </a:buClr>
              <a:buSzPct val="100000"/>
              <a:buFont typeface="Arial" panose="020B0604020202020204" pitchFamily="34" charset="0"/>
              <a:buChar char="•"/>
              <a:defRPr sz="105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47">
            <a:extLst>
              <a:ext uri="{FF2B5EF4-FFF2-40B4-BE49-F238E27FC236}">
                <a16:creationId xmlns:a16="http://schemas.microsoft.com/office/drawing/2014/main" id="{A9A8C2B9-059F-8868-52D9-37C43F1AA356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3583291" y="1888579"/>
            <a:ext cx="5574156" cy="484748"/>
          </a:xfrm>
        </p:spPr>
        <p:txBody>
          <a:bodyPr/>
          <a:lstStyle>
            <a:lvl1pPr marL="0" indent="0" algn="r">
              <a:buNone/>
              <a:defRPr sz="3150" b="0" i="0">
                <a:solidFill>
                  <a:schemeClr val="tx1"/>
                </a:solidFill>
                <a:latin typeface="+mj-lt"/>
              </a:defRPr>
            </a:lvl1pPr>
            <a:lvl2pPr marL="171450" indent="0">
              <a:buNone/>
              <a:defRPr/>
            </a:lvl2pPr>
            <a:lvl3pPr marL="342900" indent="0">
              <a:buNone/>
              <a:defRPr/>
            </a:lvl3pPr>
            <a:lvl4pPr marL="496491" indent="0">
              <a:buNone/>
              <a:defRPr/>
            </a:lvl4pPr>
            <a:lvl5pPr marL="641747" indent="0">
              <a:buNone/>
              <a:defRPr/>
            </a:lvl5pPr>
          </a:lstStyle>
          <a:p>
            <a:pPr lvl="0"/>
            <a:r>
              <a:rPr lang="en-US"/>
              <a:t>Text here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246133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3" pos="4617">
          <p15:clr>
            <a:srgbClr val="5ACBF0"/>
          </p15:clr>
        </p15:guide>
        <p15:guide id="8" pos="4320">
          <p15:clr>
            <a:srgbClr val="5ACBF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E3074B0-AAFB-81BD-F79C-37B9AF166EC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57885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0069521-5C1A-9449-A4B2-B54C1676D5D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B630235D-75EC-2B48-AD54-1C7E0E9C2B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7862" y="3420696"/>
            <a:ext cx="6143277" cy="701450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2800">
                <a:solidFill>
                  <a:srgbClr val="C0167A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12F0CB52-4535-8B4B-A39E-8981289669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5667" y="4125574"/>
            <a:ext cx="6143277" cy="53662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600" b="0">
                <a:solidFill>
                  <a:srgbClr val="C0167A"/>
                </a:solidFill>
                <a:latin typeface="Verdana"/>
                <a:cs typeface="Verdan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CD362C-3313-084E-AB6B-2064B6DC74F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6" y="-16677"/>
            <a:ext cx="2715805" cy="842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9149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64C2173C-F50B-3845-94E1-8D11157D74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236" y="228144"/>
            <a:ext cx="8714943" cy="682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AutoShape 1">
            <a:extLst>
              <a:ext uri="{FF2B5EF4-FFF2-40B4-BE49-F238E27FC236}">
                <a16:creationId xmlns:a16="http://schemas.microsoft.com/office/drawing/2014/main" id="{E0607523-3561-664C-9247-D9696099A5AB}"/>
              </a:ext>
            </a:extLst>
          </p:cNvPr>
          <p:cNvSpPr>
            <a:spLocks/>
          </p:cNvSpPr>
          <p:nvPr userDrawn="1"/>
        </p:nvSpPr>
        <p:spPr bwMode="auto">
          <a:xfrm>
            <a:off x="-1" y="1040288"/>
            <a:ext cx="4507991" cy="1980182"/>
          </a:xfrm>
          <a:custGeom>
            <a:avLst/>
            <a:gdLst>
              <a:gd name="T0" fmla="*/ 1712119 w 21600"/>
              <a:gd name="T1" fmla="*/ 1022350 h 21600"/>
              <a:gd name="T2" fmla="*/ 1712119 w 21600"/>
              <a:gd name="T3" fmla="*/ 1022350 h 21600"/>
              <a:gd name="T4" fmla="*/ 1712119 w 21600"/>
              <a:gd name="T5" fmla="*/ 1022350 h 21600"/>
              <a:gd name="T6" fmla="*/ 1712119 w 21600"/>
              <a:gd name="T7" fmla="*/ 1022350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C0167A"/>
          </a:solidFill>
          <a:ln w="25400" cap="flat" cmpd="sng">
            <a:solidFill>
              <a:srgbClr val="000000">
                <a:alpha val="0"/>
              </a:srgbClr>
            </a:solidFill>
            <a:prstDash val="solid"/>
            <a:miter lim="0"/>
            <a:headEnd/>
            <a:tailEnd/>
          </a:ln>
          <a:effectLst/>
        </p:spPr>
        <p:txBody>
          <a:bodyPr lIns="0" tIns="0" rIns="0" bIns="0"/>
          <a:lstStyle>
            <a:defPPr>
              <a:defRPr lang="es-ES"/>
            </a:defPPr>
            <a:lvl1pPr algn="l" rtl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0000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  <a:sym typeface="Calibri" panose="020F0502020204030204" pitchFamily="34" charset="0"/>
              </a:defRPr>
            </a:lvl1pPr>
            <a:lvl2pPr marL="457200" algn="l" rtl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0000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  <a:sym typeface="Calibri" panose="020F0502020204030204" pitchFamily="34" charset="0"/>
              </a:defRPr>
            </a:lvl2pPr>
            <a:lvl3pPr marL="914400" algn="l" rtl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0000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  <a:sym typeface="Calibri" panose="020F0502020204030204" pitchFamily="34" charset="0"/>
              </a:defRPr>
            </a:lvl3pPr>
            <a:lvl4pPr marL="1371600" algn="l" rtl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0000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  <a:sym typeface="Calibri" panose="020F0502020204030204" pitchFamily="34" charset="0"/>
              </a:defRPr>
            </a:lvl4pPr>
            <a:lvl5pPr marL="1828800" algn="l" rtl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0000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  <a:sym typeface="Calibri" panose="020F050202020403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rgbClr val="000000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  <a:sym typeface="Calibri" panose="020F050202020403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rgbClr val="000000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  <a:sym typeface="Calibri" panose="020F050202020403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rgbClr val="000000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  <a:sym typeface="Calibri" panose="020F050202020403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rgbClr val="000000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  <a:sym typeface="Calibri" panose="020F0502020204030204" pitchFamily="34" charset="0"/>
              </a:defRPr>
            </a:lvl9pPr>
          </a:lstStyle>
          <a:p>
            <a:endParaRPr lang="en-US" sz="1800"/>
          </a:p>
        </p:txBody>
      </p:sp>
      <p:sp>
        <p:nvSpPr>
          <p:cNvPr id="9" name="AutoShape 2">
            <a:extLst>
              <a:ext uri="{FF2B5EF4-FFF2-40B4-BE49-F238E27FC236}">
                <a16:creationId xmlns:a16="http://schemas.microsoft.com/office/drawing/2014/main" id="{61EE562A-A36F-3148-9CBF-774CB14FDE4C}"/>
              </a:ext>
            </a:extLst>
          </p:cNvPr>
          <p:cNvSpPr>
            <a:spLocks/>
          </p:cNvSpPr>
          <p:nvPr userDrawn="1"/>
        </p:nvSpPr>
        <p:spPr bwMode="auto">
          <a:xfrm>
            <a:off x="4507990" y="1040288"/>
            <a:ext cx="4636009" cy="1980182"/>
          </a:xfrm>
          <a:custGeom>
            <a:avLst/>
            <a:gdLst>
              <a:gd name="T0" fmla="*/ 1671638 w 21600"/>
              <a:gd name="T1" fmla="*/ 1021557 h 21600"/>
              <a:gd name="T2" fmla="*/ 1671638 w 21600"/>
              <a:gd name="T3" fmla="*/ 1021557 h 21600"/>
              <a:gd name="T4" fmla="*/ 1671638 w 21600"/>
              <a:gd name="T5" fmla="*/ 1021557 h 21600"/>
              <a:gd name="T6" fmla="*/ 1671638 w 21600"/>
              <a:gd name="T7" fmla="*/ 1021557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4B285F"/>
          </a:solidFill>
          <a:ln w="25400" cap="flat" cmpd="sng">
            <a:solidFill>
              <a:srgbClr val="000000">
                <a:alpha val="0"/>
              </a:srgbClr>
            </a:solidFill>
            <a:prstDash val="solid"/>
            <a:miter lim="0"/>
            <a:headEnd/>
            <a:tailEnd/>
          </a:ln>
          <a:effectLst/>
        </p:spPr>
        <p:txBody>
          <a:bodyPr lIns="0" tIns="0" rIns="0" bIns="0"/>
          <a:lstStyle>
            <a:defPPr>
              <a:defRPr lang="es-ES"/>
            </a:defPPr>
            <a:lvl1pPr algn="l" rtl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0000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  <a:sym typeface="Calibri" panose="020F0502020204030204" pitchFamily="34" charset="0"/>
              </a:defRPr>
            </a:lvl1pPr>
            <a:lvl2pPr marL="457200" algn="l" rtl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0000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  <a:sym typeface="Calibri" panose="020F0502020204030204" pitchFamily="34" charset="0"/>
              </a:defRPr>
            </a:lvl2pPr>
            <a:lvl3pPr marL="914400" algn="l" rtl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0000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  <a:sym typeface="Calibri" panose="020F0502020204030204" pitchFamily="34" charset="0"/>
              </a:defRPr>
            </a:lvl3pPr>
            <a:lvl4pPr marL="1371600" algn="l" rtl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0000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  <a:sym typeface="Calibri" panose="020F0502020204030204" pitchFamily="34" charset="0"/>
              </a:defRPr>
            </a:lvl4pPr>
            <a:lvl5pPr marL="1828800" algn="l" rtl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0000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  <a:sym typeface="Calibri" panose="020F050202020403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rgbClr val="000000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  <a:sym typeface="Calibri" panose="020F050202020403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rgbClr val="000000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  <a:sym typeface="Calibri" panose="020F050202020403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rgbClr val="000000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  <a:sym typeface="Calibri" panose="020F050202020403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rgbClr val="000000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  <a:sym typeface="Calibri" panose="020F0502020204030204" pitchFamily="34" charset="0"/>
              </a:defRPr>
            </a:lvl9pPr>
          </a:lstStyle>
          <a:p>
            <a:endParaRPr lang="en-US" sz="180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2510AD-E53D-CA4F-AC25-310A0E297EF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3274" t="5192" r="26400" b="7088"/>
          <a:stretch/>
        </p:blipFill>
        <p:spPr>
          <a:xfrm>
            <a:off x="3540317" y="1181891"/>
            <a:ext cx="2029403" cy="3537354"/>
          </a:xfrm>
          <a:prstGeom prst="rect">
            <a:avLst/>
          </a:prstGeom>
        </p:spPr>
      </p:pic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5F43A390-CF7E-BB4E-A004-2C66267FEF2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867150" y="1700213"/>
            <a:ext cx="1390650" cy="2460625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00363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2284242" y="1113409"/>
            <a:ext cx="2014532" cy="2435948"/>
          </a:xfrm>
        </p:spPr>
        <p:txBody>
          <a:bodyPr anchor="ctr"/>
          <a:lstStyle>
            <a:lvl1pPr marL="0" indent="0" algn="ctr">
              <a:buFontTx/>
              <a:buNone/>
              <a:defRPr/>
            </a:lvl1pPr>
          </a:lstStyle>
          <a:p>
            <a:r>
              <a:rPr lang="en-US" dirty="0"/>
              <a:t>Photo</a:t>
            </a:r>
          </a:p>
        </p:txBody>
      </p:sp>
      <p:sp>
        <p:nvSpPr>
          <p:cNvPr id="12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4855992" y="1113409"/>
            <a:ext cx="2014532" cy="2435948"/>
          </a:xfrm>
        </p:spPr>
        <p:txBody>
          <a:bodyPr anchor="ctr"/>
          <a:lstStyle>
            <a:lvl1pPr marL="0" indent="0" algn="ctr">
              <a:buFontTx/>
              <a:buNone/>
              <a:defRPr/>
            </a:lvl1pPr>
          </a:lstStyle>
          <a:p>
            <a:r>
              <a:rPr lang="en-US" dirty="0"/>
              <a:t>Photo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2287094" y="989584"/>
            <a:ext cx="2011680" cy="95250"/>
          </a:xfrm>
          <a:prstGeom prst="rect">
            <a:avLst/>
          </a:prstGeom>
          <a:solidFill>
            <a:srgbClr val="5828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4855992" y="989584"/>
            <a:ext cx="2011680" cy="95250"/>
          </a:xfrm>
          <a:prstGeom prst="rect">
            <a:avLst/>
          </a:prstGeom>
          <a:solidFill>
            <a:srgbClr val="B01C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237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847871" y="1237405"/>
            <a:ext cx="1909425" cy="2308854"/>
          </a:xfrm>
        </p:spPr>
        <p:txBody>
          <a:bodyPr anchor="ctr"/>
          <a:lstStyle>
            <a:lvl1pPr marL="0" indent="0" algn="ctr">
              <a:buFontTx/>
              <a:buNone/>
              <a:defRPr/>
            </a:lvl1pPr>
          </a:lstStyle>
          <a:p>
            <a:r>
              <a:rPr lang="en-US" dirty="0"/>
              <a:t>Photo</a:t>
            </a:r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3514871" y="1237405"/>
            <a:ext cx="1909425" cy="2308854"/>
          </a:xfrm>
        </p:spPr>
        <p:txBody>
          <a:bodyPr anchor="ctr"/>
          <a:lstStyle>
            <a:lvl1pPr marL="0" indent="0" algn="ctr">
              <a:buFontTx/>
              <a:buNone/>
              <a:defRPr/>
            </a:lvl1pPr>
          </a:lstStyle>
          <a:p>
            <a:r>
              <a:rPr lang="en-US" dirty="0"/>
              <a:t>Photo</a:t>
            </a:r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12" hasCustomPrompt="1"/>
          </p:nvPr>
        </p:nvSpPr>
        <p:spPr>
          <a:xfrm>
            <a:off x="6181871" y="1237405"/>
            <a:ext cx="1909425" cy="2308854"/>
          </a:xfrm>
        </p:spPr>
        <p:txBody>
          <a:bodyPr anchor="ctr"/>
          <a:lstStyle>
            <a:lvl1pPr marL="0" indent="0" algn="ctr">
              <a:buFontTx/>
              <a:buNone/>
              <a:defRPr/>
            </a:lvl1pPr>
          </a:lstStyle>
          <a:p>
            <a:r>
              <a:rPr lang="en-US" dirty="0"/>
              <a:t>Photo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847871" y="1123105"/>
            <a:ext cx="1911096" cy="95250"/>
          </a:xfrm>
          <a:prstGeom prst="rect">
            <a:avLst/>
          </a:prstGeom>
          <a:solidFill>
            <a:srgbClr val="5828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3514871" y="1123105"/>
            <a:ext cx="1911096" cy="95250"/>
          </a:xfrm>
          <a:prstGeom prst="rect">
            <a:avLst/>
          </a:prstGeom>
          <a:solidFill>
            <a:srgbClr val="B01C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6181035" y="1123105"/>
            <a:ext cx="1911096" cy="95250"/>
          </a:xfrm>
          <a:prstGeom prst="rect">
            <a:avLst/>
          </a:prstGeom>
          <a:solidFill>
            <a:srgbClr val="D40E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5453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5.emf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slideLayout" Target="../slideLayouts/slideLayout32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31.xml"/><Relationship Id="rId17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1.xml"/><Relationship Id="rId16" Type="http://schemas.openxmlformats.org/officeDocument/2006/relationships/slideLayout" Target="../slideLayouts/slideLayout35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29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3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slideLayout" Target="../slideLayouts/slideLayout49.xml"/><Relationship Id="rId18" Type="http://schemas.openxmlformats.org/officeDocument/2006/relationships/slideLayout" Target="../slideLayouts/slideLayout54.xml"/><Relationship Id="rId3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57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17" Type="http://schemas.openxmlformats.org/officeDocument/2006/relationships/slideLayout" Target="../slideLayouts/slideLayout53.xml"/><Relationship Id="rId2" Type="http://schemas.openxmlformats.org/officeDocument/2006/relationships/slideLayout" Target="../slideLayouts/slideLayout38.xml"/><Relationship Id="rId16" Type="http://schemas.openxmlformats.org/officeDocument/2006/relationships/slideLayout" Target="../slideLayouts/slideLayout52.xml"/><Relationship Id="rId20" Type="http://schemas.openxmlformats.org/officeDocument/2006/relationships/slideLayout" Target="../slideLayouts/slideLayout56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5" Type="http://schemas.openxmlformats.org/officeDocument/2006/relationships/slideLayout" Target="../slideLayouts/slideLayout51.xml"/><Relationship Id="rId23" Type="http://schemas.openxmlformats.org/officeDocument/2006/relationships/theme" Target="../theme/theme4.xml"/><Relationship Id="rId10" Type="http://schemas.openxmlformats.org/officeDocument/2006/relationships/slideLayout" Target="../slideLayouts/slideLayout46.xml"/><Relationship Id="rId19" Type="http://schemas.openxmlformats.org/officeDocument/2006/relationships/slideLayout" Target="../slideLayouts/slideLayout55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50.xml"/><Relationship Id="rId22" Type="http://schemas.openxmlformats.org/officeDocument/2006/relationships/slideLayout" Target="../slideLayouts/slideLayout5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Insight-logo-W.png"/>
          <p:cNvPicPr>
            <a:picLocks noChangeAspect="1"/>
          </p:cNvPicPr>
          <p:nvPr userDrawn="1"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28134" y="148009"/>
            <a:ext cx="1082482" cy="444387"/>
          </a:xfrm>
          <a:prstGeom prst="rect">
            <a:avLst/>
          </a:prstGeom>
        </p:spPr>
      </p:pic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B7739BEC-8628-624D-948B-53207FFF15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236" y="228144"/>
            <a:ext cx="8714943" cy="682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C9944498-D1C7-2C49-9262-2C9E497050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30067" y="994469"/>
            <a:ext cx="8714944" cy="29354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0" y="4753232"/>
            <a:ext cx="9144000" cy="390268"/>
          </a:xfrm>
          <a:prstGeom prst="rect">
            <a:avLst/>
          </a:prstGeom>
          <a:gradFill flip="none" rotWithShape="1">
            <a:gsLst>
              <a:gs pos="0">
                <a:srgbClr val="B01C87"/>
              </a:gs>
              <a:gs pos="100000">
                <a:srgbClr val="582873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4BBAEA6-B3A0-2547-80CE-DB8A65FBE042}"/>
              </a:ext>
            </a:extLst>
          </p:cNvPr>
          <p:cNvPicPr>
            <a:picLocks noChangeAspect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55593" y="4693240"/>
            <a:ext cx="1591056" cy="493776"/>
          </a:xfrm>
          <a:prstGeom prst="rect">
            <a:avLst/>
          </a:prstGeom>
        </p:spPr>
      </p:pic>
      <p:grpSp>
        <p:nvGrpSpPr>
          <p:cNvPr id="10" name="Group 9"/>
          <p:cNvGrpSpPr/>
          <p:nvPr userDrawn="1"/>
        </p:nvGrpSpPr>
        <p:grpSpPr>
          <a:xfrm>
            <a:off x="1364406" y="-500472"/>
            <a:ext cx="5591570" cy="357052"/>
            <a:chOff x="1364406" y="-500472"/>
            <a:chExt cx="5591570" cy="357052"/>
          </a:xfrm>
        </p:grpSpPr>
        <p:sp>
          <p:nvSpPr>
            <p:cNvPr id="11" name="Rectangle 10"/>
            <p:cNvSpPr/>
            <p:nvPr userDrawn="1"/>
          </p:nvSpPr>
          <p:spPr>
            <a:xfrm>
              <a:off x="1364406" y="-500472"/>
              <a:ext cx="357052" cy="357052"/>
            </a:xfrm>
            <a:prstGeom prst="rect">
              <a:avLst/>
            </a:prstGeom>
            <a:solidFill>
              <a:srgbClr val="D30C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1887858" y="-500472"/>
              <a:ext cx="357052" cy="357052"/>
            </a:xfrm>
            <a:prstGeom prst="rect">
              <a:avLst/>
            </a:prstGeom>
            <a:solidFill>
              <a:srgbClr val="ED19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2411310" y="-500472"/>
              <a:ext cx="357052" cy="357052"/>
            </a:xfrm>
            <a:prstGeom prst="rect">
              <a:avLst/>
            </a:prstGeom>
            <a:solidFill>
              <a:srgbClr val="D40E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 userDrawn="1"/>
          </p:nvSpPr>
          <p:spPr>
            <a:xfrm>
              <a:off x="2934762" y="-500472"/>
              <a:ext cx="357052" cy="357052"/>
            </a:xfrm>
            <a:prstGeom prst="rect">
              <a:avLst/>
            </a:prstGeom>
            <a:solidFill>
              <a:srgbClr val="B01C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 userDrawn="1"/>
          </p:nvSpPr>
          <p:spPr>
            <a:xfrm>
              <a:off x="3458214" y="-500472"/>
              <a:ext cx="357052" cy="357052"/>
            </a:xfrm>
            <a:prstGeom prst="rect">
              <a:avLst/>
            </a:prstGeom>
            <a:solidFill>
              <a:srgbClr val="5828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3981666" y="-500472"/>
              <a:ext cx="357052" cy="357052"/>
            </a:xfrm>
            <a:prstGeom prst="rect">
              <a:avLst/>
            </a:prstGeom>
            <a:solidFill>
              <a:srgbClr val="5547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4505118" y="-500472"/>
              <a:ext cx="357052" cy="357052"/>
            </a:xfrm>
            <a:prstGeom prst="rect">
              <a:avLst/>
            </a:prstGeom>
            <a:solidFill>
              <a:srgbClr val="7D72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 userDrawn="1"/>
          </p:nvSpPr>
          <p:spPr>
            <a:xfrm>
              <a:off x="5028570" y="-500472"/>
              <a:ext cx="357052" cy="357052"/>
            </a:xfrm>
            <a:prstGeom prst="rect">
              <a:avLst/>
            </a:prstGeom>
            <a:solidFill>
              <a:srgbClr val="A39D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 userDrawn="1"/>
          </p:nvSpPr>
          <p:spPr>
            <a:xfrm>
              <a:off x="5552022" y="-500472"/>
              <a:ext cx="357052" cy="357052"/>
            </a:xfrm>
            <a:prstGeom prst="rect">
              <a:avLst/>
            </a:prstGeom>
            <a:solidFill>
              <a:srgbClr val="D4D0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 userDrawn="1"/>
          </p:nvSpPr>
          <p:spPr>
            <a:xfrm>
              <a:off x="6075474" y="-500472"/>
              <a:ext cx="357052" cy="357052"/>
            </a:xfrm>
            <a:prstGeom prst="rect">
              <a:avLst/>
            </a:prstGeom>
            <a:solidFill>
              <a:srgbClr val="0098B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 userDrawn="1"/>
          </p:nvSpPr>
          <p:spPr>
            <a:xfrm>
              <a:off x="6598924" y="-500472"/>
              <a:ext cx="357052" cy="357052"/>
            </a:xfrm>
            <a:prstGeom prst="rect">
              <a:avLst/>
            </a:prstGeom>
            <a:solidFill>
              <a:srgbClr val="57B5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3" name="Straight Connector 22"/>
          <p:cNvCxnSpPr/>
          <p:nvPr userDrawn="1"/>
        </p:nvCxnSpPr>
        <p:spPr>
          <a:xfrm>
            <a:off x="242236" y="994469"/>
            <a:ext cx="8686800" cy="0"/>
          </a:xfrm>
          <a:prstGeom prst="line">
            <a:avLst/>
          </a:prstGeom>
          <a:ln w="12700">
            <a:solidFill>
              <a:srgbClr val="58287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16692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701" r:id="rId2"/>
    <p:sldLayoutId id="2147483687" r:id="rId3"/>
    <p:sldLayoutId id="2147483696" r:id="rId4"/>
    <p:sldLayoutId id="2147483699" r:id="rId5"/>
    <p:sldLayoutId id="2147483700" r:id="rId6"/>
    <p:sldLayoutId id="2147483702" r:id="rId7"/>
    <p:sldLayoutId id="2147483706" r:id="rId8"/>
    <p:sldLayoutId id="2147483707" r:id="rId9"/>
    <p:sldLayoutId id="2147483705" r:id="rId10"/>
    <p:sldLayoutId id="2147483698" r:id="rId11"/>
    <p:sldLayoutId id="2147483692" r:id="rId12"/>
    <p:sldLayoutId id="2147483697" r:id="rId13"/>
    <p:sldLayoutId id="2147483703" r:id="rId14"/>
    <p:sldLayoutId id="2147483704" r:id="rId15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600" kern="1200">
          <a:solidFill>
            <a:srgbClr val="706259"/>
          </a:solidFill>
          <a:latin typeface="Verdana" charset="0"/>
          <a:ea typeface="Verdana" charset="0"/>
          <a:cs typeface="Verdana" charset="0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rgbClr val="726963"/>
          </a:solidFill>
          <a:latin typeface="Verdana" charset="0"/>
          <a:ea typeface="Verdana" charset="0"/>
          <a:cs typeface="Verdana" charset="0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rgbClr val="726963"/>
          </a:solidFill>
          <a:latin typeface="Verdana" charset="0"/>
          <a:ea typeface="Verdana" charset="0"/>
          <a:cs typeface="Verdana" charset="0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rgbClr val="726963"/>
          </a:solidFill>
          <a:latin typeface="Verdana" charset="0"/>
          <a:ea typeface="Verdana" charset="0"/>
          <a:cs typeface="Verdana" charset="0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rgbClr val="726963"/>
          </a:solidFill>
          <a:latin typeface="Verdana" charset="0"/>
          <a:ea typeface="Verdana" charset="0"/>
          <a:cs typeface="Verdana" charset="0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rgbClr val="726963"/>
          </a:solidFill>
          <a:latin typeface="Verdana" charset="0"/>
          <a:ea typeface="Verdana" charset="0"/>
          <a:cs typeface="Verdana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1930" y="217134"/>
            <a:ext cx="8741880" cy="674749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01931" y="891884"/>
            <a:ext cx="8740141" cy="169745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6890310" y="2259293"/>
            <a:ext cx="5143967" cy="624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0113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</p:sldLayoutIdLst>
  <p:transition>
    <p:fade/>
  </p:transition>
  <p:txStyles>
    <p:titleStyle>
      <a:lvl1pPr algn="l" defTabSz="685775" rtl="0" eaLnBrk="1" latinLnBrk="0" hangingPunct="1">
        <a:lnSpc>
          <a:spcPct val="90000"/>
        </a:lnSpc>
        <a:spcBef>
          <a:spcPct val="0"/>
        </a:spcBef>
        <a:buNone/>
        <a:defRPr lang="en-US" sz="3600" b="0" kern="1200" cap="none" spc="-75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168073" marR="0" indent="-168073" algn="l" defTabSz="685775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336145" marR="0" indent="-168073" algn="l" defTabSz="685775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59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504218" marR="0" indent="-168073" algn="l" defTabSz="685775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672290" marR="0" indent="-168073" algn="l" defTabSz="685775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18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840362" marR="0" indent="-168073" algn="l" defTabSz="685775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18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1885882" indent="-171444" algn="l" defTabSz="685775" rtl="0" eaLnBrk="1" latinLnBrk="0" hangingPunct="1">
        <a:spcBef>
          <a:spcPct val="20000"/>
        </a:spcBef>
        <a:buFont typeface="Arial" pitchFamily="34" charset="0"/>
        <a:buChar char="•"/>
        <a:defRPr sz="1471" kern="1200">
          <a:solidFill>
            <a:schemeClr val="tx1"/>
          </a:solidFill>
          <a:latin typeface="+mn-lt"/>
          <a:ea typeface="+mn-ea"/>
          <a:cs typeface="+mn-cs"/>
        </a:defRPr>
      </a:lvl6pPr>
      <a:lvl7pPr marL="2228770" indent="-171444" algn="l" defTabSz="685775" rtl="0" eaLnBrk="1" latinLnBrk="0" hangingPunct="1">
        <a:spcBef>
          <a:spcPct val="20000"/>
        </a:spcBef>
        <a:buFont typeface="Arial" pitchFamily="34" charset="0"/>
        <a:buChar char="•"/>
        <a:defRPr sz="1471" kern="1200">
          <a:solidFill>
            <a:schemeClr val="tx1"/>
          </a:solidFill>
          <a:latin typeface="+mn-lt"/>
          <a:ea typeface="+mn-ea"/>
          <a:cs typeface="+mn-cs"/>
        </a:defRPr>
      </a:lvl7pPr>
      <a:lvl8pPr marL="2571658" indent="-171444" algn="l" defTabSz="685775" rtl="0" eaLnBrk="1" latinLnBrk="0" hangingPunct="1">
        <a:spcBef>
          <a:spcPct val="20000"/>
        </a:spcBef>
        <a:buFont typeface="Arial" pitchFamily="34" charset="0"/>
        <a:buChar char="•"/>
        <a:defRPr sz="1471" kern="1200">
          <a:solidFill>
            <a:schemeClr val="tx1"/>
          </a:solidFill>
          <a:latin typeface="+mn-lt"/>
          <a:ea typeface="+mn-ea"/>
          <a:cs typeface="+mn-cs"/>
        </a:defRPr>
      </a:lvl8pPr>
      <a:lvl9pPr marL="2914546" indent="-171444" algn="l" defTabSz="685775" rtl="0" eaLnBrk="1" latinLnBrk="0" hangingPunct="1">
        <a:spcBef>
          <a:spcPct val="20000"/>
        </a:spcBef>
        <a:buFont typeface="Arial" pitchFamily="34" charset="0"/>
        <a:buChar char="•"/>
        <a:defRPr sz="147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75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1pPr>
      <a:lvl2pPr marL="342887" algn="l" defTabSz="685775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2pPr>
      <a:lvl3pPr marL="685775" algn="l" defTabSz="685775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3pPr>
      <a:lvl4pPr marL="1028663" algn="l" defTabSz="685775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4pPr>
      <a:lvl5pPr marL="1371551" algn="l" defTabSz="685775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5pPr>
      <a:lvl6pPr marL="1714439" algn="l" defTabSz="685775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6pPr>
      <a:lvl7pPr marL="2057326" algn="l" defTabSz="685775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7pPr>
      <a:lvl8pPr marL="2400213" algn="l" defTabSz="685775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8pPr>
      <a:lvl9pPr marL="2743102" algn="l" defTabSz="685775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392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itle Placeholder 1"/>
          <p:cNvSpPr>
            <a:spLocks noGrp="1"/>
          </p:cNvSpPr>
          <p:nvPr>
            <p:ph type="title"/>
          </p:nvPr>
        </p:nvSpPr>
        <p:spPr bwMode="auto">
          <a:xfrm>
            <a:off x="276786" y="369707"/>
            <a:ext cx="7063769" cy="9941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/>
              <a:t>Click to edit Master title style</a:t>
            </a:r>
            <a:endParaRPr lang="en-US" altLang="en-US"/>
          </a:p>
        </p:txBody>
      </p:sp>
      <p:sp>
        <p:nvSpPr>
          <p:cNvPr id="4608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276785" y="1369219"/>
            <a:ext cx="7886700" cy="32635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5517456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  <p:sldLayoutId id="2147483728" r:id="rId14"/>
    <p:sldLayoutId id="2147483729" r:id="rId15"/>
    <p:sldLayoutId id="2147483730" r:id="rId16"/>
    <p:sldLayoutId id="2147483731" r:id="rId17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 b="1" i="0" kern="1200">
          <a:solidFill>
            <a:schemeClr val="accent2"/>
          </a:solidFill>
          <a:latin typeface="IBM Plex Sans" panose="020B0503050203000203" pitchFamily="34" charset="77"/>
          <a:ea typeface="+mj-ea"/>
          <a:cs typeface="IBM Plex Sans" panose="020B0503050203000203" pitchFamily="34" charset="77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5pPr>
      <a:lvl6pPr marL="3429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6pPr>
      <a:lvl7pPr marL="685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7pPr>
      <a:lvl8pPr marL="10287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8pPr>
      <a:lvl9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342900" indent="-342900" algn="l" rtl="0" eaLnBrk="1" fontAlgn="base" hangingPunct="1">
        <a:lnSpc>
          <a:spcPct val="130000"/>
        </a:lnSpc>
        <a:spcBef>
          <a:spcPts val="750"/>
        </a:spcBef>
        <a:spcAft>
          <a:spcPct val="0"/>
        </a:spcAft>
        <a:buClr>
          <a:srgbClr val="CC0000"/>
        </a:buClr>
        <a:buSzPct val="100000"/>
        <a:buFont typeface="Arial"/>
        <a:buChar char="•"/>
        <a:defRPr sz="2550" b="0" i="0" kern="1200">
          <a:solidFill>
            <a:schemeClr val="tx1"/>
          </a:solidFill>
          <a:latin typeface="IBM Plex Sans" panose="020B0503050203000203" pitchFamily="34" charset="77"/>
          <a:ea typeface="+mn-ea"/>
          <a:cs typeface="IBM Plex Sans" panose="020B0503050203000203" pitchFamily="34" charset="77"/>
        </a:defRPr>
      </a:lvl1pPr>
      <a:lvl2pPr marL="685800" indent="-342900" algn="l" rtl="0" eaLnBrk="1" fontAlgn="base" hangingPunct="1">
        <a:lnSpc>
          <a:spcPct val="130000"/>
        </a:lnSpc>
        <a:spcBef>
          <a:spcPts val="375"/>
        </a:spcBef>
        <a:spcAft>
          <a:spcPct val="0"/>
        </a:spcAft>
        <a:buClr>
          <a:srgbClr val="CC0000"/>
        </a:buClr>
        <a:buSzPct val="100000"/>
        <a:buFont typeface="Arial"/>
        <a:buChar char="•"/>
        <a:defRPr sz="2100" b="0" i="0" kern="1200">
          <a:solidFill>
            <a:schemeClr val="tx1"/>
          </a:solidFill>
          <a:latin typeface="IBM Plex Sans" panose="020B0503050203000203" pitchFamily="34" charset="77"/>
          <a:ea typeface="+mn-ea"/>
          <a:cs typeface="IBM Plex Sans" panose="020B0503050203000203" pitchFamily="34" charset="77"/>
        </a:defRPr>
      </a:lvl2pPr>
      <a:lvl3pPr marL="942975" indent="-257175" algn="l" rtl="0" eaLnBrk="1" fontAlgn="base" hangingPunct="1">
        <a:lnSpc>
          <a:spcPct val="130000"/>
        </a:lnSpc>
        <a:spcBef>
          <a:spcPts val="375"/>
        </a:spcBef>
        <a:spcAft>
          <a:spcPct val="0"/>
        </a:spcAft>
        <a:buClr>
          <a:srgbClr val="CC0000"/>
        </a:buClr>
        <a:buSzPct val="100000"/>
        <a:buFont typeface="Arial"/>
        <a:buChar char="•"/>
        <a:defRPr sz="1800" b="0" i="0" kern="1200">
          <a:solidFill>
            <a:schemeClr val="tx1"/>
          </a:solidFill>
          <a:latin typeface="IBM Plex Sans" panose="020B0503050203000203" pitchFamily="34" charset="77"/>
          <a:ea typeface="+mn-ea"/>
          <a:cs typeface="IBM Plex Sans" panose="020B0503050203000203" pitchFamily="34" charset="77"/>
        </a:defRPr>
      </a:lvl3pPr>
      <a:lvl4pPr marL="1200150" indent="-171450" algn="l" rtl="0" eaLnBrk="1" fontAlgn="base" hangingPunct="1">
        <a:lnSpc>
          <a:spcPct val="12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b="0" i="0" kern="1200">
          <a:solidFill>
            <a:srgbClr val="191919"/>
          </a:solidFill>
          <a:latin typeface="Roboto Regular"/>
          <a:ea typeface="+mn-ea"/>
          <a:cs typeface="Roboto Regular"/>
        </a:defRPr>
      </a:lvl4pPr>
      <a:lvl5pPr marL="1543050" indent="-171450" algn="l" rtl="0" eaLnBrk="1" fontAlgn="base" hangingPunct="1">
        <a:lnSpc>
          <a:spcPct val="12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b="0" i="0" kern="1200">
          <a:solidFill>
            <a:srgbClr val="191919"/>
          </a:solidFill>
          <a:latin typeface="Roboto Regular"/>
          <a:ea typeface="+mn-ea"/>
          <a:cs typeface="Roboto Regular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441197" y="342900"/>
            <a:ext cx="8263890" cy="4154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438150" y="1076628"/>
            <a:ext cx="8263890" cy="12095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9144000" cy="51435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438912" cy="438912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935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8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19456" cy="21945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935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8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9582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3" r:id="rId1"/>
    <p:sldLayoutId id="2147483754" r:id="rId2"/>
    <p:sldLayoutId id="2147483755" r:id="rId3"/>
    <p:sldLayoutId id="2147483756" r:id="rId4"/>
    <p:sldLayoutId id="2147483757" r:id="rId5"/>
    <p:sldLayoutId id="2147483758" r:id="rId6"/>
    <p:sldLayoutId id="2147483759" r:id="rId7"/>
    <p:sldLayoutId id="2147483760" r:id="rId8"/>
    <p:sldLayoutId id="2147483761" r:id="rId9"/>
    <p:sldLayoutId id="2147483762" r:id="rId10"/>
    <p:sldLayoutId id="2147483763" r:id="rId11"/>
    <p:sldLayoutId id="2147483764" r:id="rId12"/>
    <p:sldLayoutId id="2147483765" r:id="rId13"/>
    <p:sldLayoutId id="2147483766" r:id="rId14"/>
    <p:sldLayoutId id="2147483768" r:id="rId15"/>
    <p:sldLayoutId id="2147483769" r:id="rId16"/>
    <p:sldLayoutId id="2147483770" r:id="rId17"/>
    <p:sldLayoutId id="2147483771" r:id="rId18"/>
    <p:sldLayoutId id="2147483772" r:id="rId19"/>
    <p:sldLayoutId id="2147483773" r:id="rId20"/>
    <p:sldLayoutId id="2147483774" r:id="rId21"/>
    <p:sldLayoutId id="2147483775" r:id="rId22"/>
  </p:sldLayoutIdLst>
  <p:transition>
    <p:fade/>
  </p:transition>
  <p:hf sldNum="0" hdr="0" ftr="0" dt="0"/>
  <p:txStyles>
    <p:titleStyle>
      <a:lvl1pPr algn="l" defTabSz="699557" rtl="0" eaLnBrk="1" latinLnBrk="0" hangingPunct="1">
        <a:lnSpc>
          <a:spcPct val="100000"/>
        </a:lnSpc>
        <a:spcBef>
          <a:spcPct val="0"/>
        </a:spcBef>
        <a:buNone/>
        <a:defRPr lang="en-US" sz="2700" b="0" kern="1200" cap="none" spc="-38" baseline="0" dirty="0" smtClean="0">
          <a:ln w="3175">
            <a:noFill/>
          </a:ln>
          <a:solidFill>
            <a:srgbClr val="117865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171450" marR="0" indent="-171450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00" kern="1200" spc="0" baseline="0">
          <a:solidFill>
            <a:srgbClr val="000000"/>
          </a:solidFill>
          <a:latin typeface="+mn-lt"/>
          <a:ea typeface="+mn-ea"/>
          <a:cs typeface="Segoe UI" panose="020B0502040204020203" pitchFamily="34" charset="0"/>
        </a:defRPr>
      </a:lvl1pPr>
      <a:lvl2pPr marL="342900" marR="0" indent="-171450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500" kern="1200" spc="0" baseline="0">
          <a:solidFill>
            <a:srgbClr val="000000"/>
          </a:solidFill>
          <a:latin typeface="+mn-lt"/>
          <a:ea typeface="+mn-ea"/>
          <a:cs typeface="+mn-cs"/>
        </a:defRPr>
      </a:lvl2pPr>
      <a:lvl3pPr marL="492919" marR="0" indent="-150019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200" kern="1200" spc="0" baseline="0">
          <a:solidFill>
            <a:srgbClr val="000000"/>
          </a:solidFill>
          <a:latin typeface="+mn-lt"/>
          <a:ea typeface="+mn-ea"/>
          <a:cs typeface="+mn-cs"/>
        </a:defRPr>
      </a:lvl3pPr>
      <a:lvl4pPr marL="632222" marR="0" indent="-135731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050" kern="1200" spc="0" baseline="0">
          <a:solidFill>
            <a:srgbClr val="000000"/>
          </a:solidFill>
          <a:latin typeface="+mn-lt"/>
          <a:ea typeface="+mn-ea"/>
          <a:cs typeface="+mn-cs"/>
        </a:defRPr>
      </a:lvl4pPr>
      <a:lvl5pPr marL="767954" marR="0" indent="-126206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050" kern="1200" spc="0" baseline="0">
          <a:solidFill>
            <a:srgbClr val="000000"/>
          </a:solidFill>
          <a:latin typeface="+mn-lt"/>
          <a:ea typeface="+mn-ea"/>
          <a:cs typeface="+mn-cs"/>
        </a:defRPr>
      </a:lvl5pPr>
      <a:lvl6pPr marL="1923780" indent="-174890" algn="l" defTabSz="69955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73559" indent="-174890" algn="l" defTabSz="69955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623337" indent="-174890" algn="l" defTabSz="69955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73116" indent="-174890" algn="l" defTabSz="69955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9778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99557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49335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99113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48892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98670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48448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98227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hyperlink" Target="mailto:john.miner@bluemetal.com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gif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s://tinyurl.com/c96bs8ye" TargetMode="External"/><Relationship Id="rId3" Type="http://schemas.openxmlformats.org/officeDocument/2006/relationships/hyperlink" Target="https://tinyurl.com/5bydabub" TargetMode="External"/><Relationship Id="rId7" Type="http://schemas.openxmlformats.org/officeDocument/2006/relationships/hyperlink" Target="https://tinyurl.com/58wdz6mz" TargetMode="External"/><Relationship Id="rId2" Type="http://schemas.openxmlformats.org/officeDocument/2006/relationships/hyperlink" Target="https://tinyurl.com/4fdk4bux" TargetMode="Externa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tinyurl.com/n3h22fdh" TargetMode="External"/><Relationship Id="rId11" Type="http://schemas.openxmlformats.org/officeDocument/2006/relationships/hyperlink" Target="https://tinyurl.com/5n76tyjz" TargetMode="External"/><Relationship Id="rId5" Type="http://schemas.openxmlformats.org/officeDocument/2006/relationships/hyperlink" Target="https://tinyurl.com/3f27x2vm" TargetMode="External"/><Relationship Id="rId10" Type="http://schemas.openxmlformats.org/officeDocument/2006/relationships/hyperlink" Target="https://delta.io/" TargetMode="External"/><Relationship Id="rId4" Type="http://schemas.openxmlformats.org/officeDocument/2006/relationships/hyperlink" Target="https://tinyurl.com/3tkkh2c3" TargetMode="External"/><Relationship Id="rId9" Type="http://schemas.openxmlformats.org/officeDocument/2006/relationships/hyperlink" Target="https://tinyurl.com/mrxw32wx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tinyurl.com/4f8jr38x" TargetMode="External"/><Relationship Id="rId2" Type="http://schemas.openxmlformats.org/officeDocument/2006/relationships/hyperlink" Target="https://tinyurl.com/44hhzz2j" TargetMode="Externa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tinyurl.com/bdfhhx4e" TargetMode="External"/><Relationship Id="rId5" Type="http://schemas.openxmlformats.org/officeDocument/2006/relationships/hyperlink" Target="https://tinyurl.com/5n8fj3f8" TargetMode="External"/><Relationship Id="rId4" Type="http://schemas.openxmlformats.org/officeDocument/2006/relationships/hyperlink" Target="https://tinyurl.com/4p4zh3m8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8FD6E2-9F16-4D4B-A9D7-6716B4BB8B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3053" y="3136345"/>
            <a:ext cx="7923803" cy="1152626"/>
          </a:xfrm>
        </p:spPr>
        <p:txBody>
          <a:bodyPr>
            <a:normAutofit fontScale="90000"/>
          </a:bodyPr>
          <a:lstStyle/>
          <a:p>
            <a:br>
              <a:rPr lang="en-US" sz="3600" b="1" i="0" dirty="0">
                <a:effectLst/>
                <a:latin typeface="Graphik Meetup"/>
              </a:rPr>
            </a:br>
            <a:br>
              <a:rPr lang="en-US" sz="3600" b="1" i="0" dirty="0">
                <a:effectLst/>
                <a:latin typeface="Graphik Meetup"/>
              </a:rPr>
            </a:br>
            <a:br>
              <a:rPr lang="en-US" sz="3600" b="1" i="0" dirty="0">
                <a:effectLst/>
                <a:latin typeface="Graphik Meetup"/>
              </a:rPr>
            </a:br>
            <a:r>
              <a:rPr lang="en-US" sz="3600" b="1" i="0" dirty="0">
                <a:effectLst/>
                <a:latin typeface="Graphik Meetup"/>
              </a:rPr>
              <a:t>F</a:t>
            </a:r>
            <a:r>
              <a:rPr lang="en-US" sz="3600" b="1" dirty="0">
                <a:latin typeface="Graphik Meetup"/>
              </a:rPr>
              <a:t>ile formats for Fabric Lakehouse</a:t>
            </a:r>
            <a:br>
              <a:rPr lang="en-US" sz="1600" b="1" i="0" dirty="0">
                <a:effectLst/>
                <a:latin typeface="Graphik Meetup"/>
              </a:rPr>
            </a:br>
            <a:br>
              <a:rPr lang="en-US" sz="1600" b="1" i="0" dirty="0">
                <a:effectLst/>
                <a:latin typeface="Graphik Meetup"/>
              </a:rPr>
            </a:br>
            <a:endParaRPr lang="en-US" sz="2400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363854" y="4202688"/>
            <a:ext cx="2480946" cy="775129"/>
          </a:xfrm>
        </p:spPr>
        <p:txBody>
          <a:bodyPr/>
          <a:lstStyle/>
          <a:p>
            <a:r>
              <a:rPr lang="en-US" sz="1400" dirty="0">
                <a:latin typeface="+mn-lt"/>
              </a:rPr>
              <a:t>John Miner</a:t>
            </a:r>
            <a:br>
              <a:rPr lang="en-US" sz="1400" dirty="0">
                <a:latin typeface="+mn-lt"/>
              </a:rPr>
            </a:br>
            <a:r>
              <a:rPr lang="en-US" sz="1400" dirty="0">
                <a:latin typeface="+mn-lt"/>
              </a:rPr>
              <a:t>Data Architect</a:t>
            </a:r>
          </a:p>
          <a:p>
            <a:r>
              <a:rPr lang="en-US" sz="1400" dirty="0">
                <a:latin typeface="+mn-lt"/>
                <a:hlinkClick r:id="rId2"/>
              </a:rPr>
              <a:t>john.miner@insight.com</a:t>
            </a:r>
            <a:endParaRPr lang="en-US" sz="1400" dirty="0">
              <a:latin typeface="+mn-lt"/>
            </a:endParaRPr>
          </a:p>
          <a:p>
            <a:endParaRPr lang="en-US" dirty="0">
              <a:latin typeface="+mn-lt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0081" y="4202688"/>
            <a:ext cx="1102430" cy="444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32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6CB584-EA2F-8B78-2FA4-A0DA3FF81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Delimited Files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0FABAAF2-E577-A5FA-74F4-6D7FECFFA9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2558" y="1329266"/>
            <a:ext cx="2804621" cy="230908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E523FD1-88CA-79D6-2FC6-21651A9B0E78}"/>
              </a:ext>
            </a:extLst>
          </p:cNvPr>
          <p:cNvSpPr txBox="1"/>
          <p:nvPr/>
        </p:nvSpPr>
        <p:spPr>
          <a:xfrm>
            <a:off x="387312" y="1248070"/>
            <a:ext cx="5554134" cy="3908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Each row of data is ended by a carriage return and line feed in Windows.</a:t>
            </a:r>
          </a:p>
          <a:p>
            <a:endParaRPr lang="en-US" sz="1600" dirty="0"/>
          </a:p>
          <a:p>
            <a:r>
              <a:rPr lang="en-US" sz="1600" dirty="0"/>
              <a:t>The header for the file is optional.  If not supplied, you should define using a custom schema.</a:t>
            </a:r>
          </a:p>
          <a:p>
            <a:endParaRPr lang="en-US" sz="1600" dirty="0"/>
          </a:p>
          <a:p>
            <a:r>
              <a:rPr lang="en-US" sz="1600" dirty="0"/>
              <a:t>Short cut notation can be used when writing spark SQL .  If using the spark read() method, many options can be defined such as string quoting, choice of delimiter, and optional header.</a:t>
            </a:r>
          </a:p>
          <a:p>
            <a:endParaRPr lang="en-US" sz="1600" dirty="0"/>
          </a:p>
          <a:p>
            <a:r>
              <a:rPr lang="en-US" sz="1600" dirty="0"/>
              <a:t>Please note, only </a:t>
            </a:r>
            <a:r>
              <a:rPr lang="en-US" sz="1600" dirty="0">
                <a:solidFill>
                  <a:srgbClr val="FF0000"/>
                </a:solidFill>
              </a:rPr>
              <a:t>managed tables </a:t>
            </a:r>
            <a:r>
              <a:rPr lang="en-US" sz="1600" dirty="0"/>
              <a:t>can be used in the SQL analytic endpoint and the semantic model.</a:t>
            </a:r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5011817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46FCC1-1081-A5AF-AC7F-1C3DF8F5BA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280565-F56B-BD81-21DC-A7578EB979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Files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33BC64-CF5C-366D-E812-9AE516807BAA}"/>
              </a:ext>
            </a:extLst>
          </p:cNvPr>
          <p:cNvSpPr txBox="1"/>
          <p:nvPr/>
        </p:nvSpPr>
        <p:spPr>
          <a:xfrm>
            <a:off x="387312" y="1248070"/>
            <a:ext cx="4616488" cy="34470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Some files are created using unstructured or semi-structured data formats.</a:t>
            </a:r>
          </a:p>
          <a:p>
            <a:endParaRPr lang="en-US" sz="1800" dirty="0"/>
          </a:p>
          <a:p>
            <a:r>
              <a:rPr lang="en-US" sz="1800" dirty="0"/>
              <a:t>How can we extract the data from the file by parsing each row.</a:t>
            </a:r>
          </a:p>
          <a:p>
            <a:endParaRPr lang="en-US" sz="1800" dirty="0"/>
          </a:p>
          <a:p>
            <a:r>
              <a:rPr lang="en-US" sz="1800" dirty="0"/>
              <a:t>During parsing, unwanted rows are tossed.  Rows with interesting data are saved for downstream consumption.</a:t>
            </a:r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663ABEC0-9BCE-825C-7678-FBBC2920D1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0" y="1248070"/>
            <a:ext cx="3555999" cy="2447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8455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52B9E9-3F5A-7401-9D30-F08844F326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88D68B-9068-C819-F050-DF2EE5304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JSON Files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E2E304-E85D-F392-75B2-2475F1ED3844}"/>
              </a:ext>
            </a:extLst>
          </p:cNvPr>
          <p:cNvSpPr txBox="1"/>
          <p:nvPr/>
        </p:nvSpPr>
        <p:spPr>
          <a:xfrm>
            <a:off x="387311" y="1248070"/>
            <a:ext cx="4658821" cy="27699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JSON (JavaScript Object Notation) is an open standard file format which uses human-readable text to store and transmit data objects consisting of name–value pairs.</a:t>
            </a:r>
          </a:p>
          <a:p>
            <a:endParaRPr lang="en-US" sz="1600" dirty="0"/>
          </a:p>
          <a:p>
            <a:r>
              <a:rPr lang="en-US" sz="1600" dirty="0"/>
              <a:t>If you work with REST API endpoints, the input and output information is usually stored as JSON.</a:t>
            </a:r>
          </a:p>
          <a:p>
            <a:endParaRPr lang="en-US" sz="1600" dirty="0"/>
          </a:p>
          <a:p>
            <a:r>
              <a:rPr lang="en-US" sz="1600" dirty="0"/>
              <a:t>Like all text formats, bloat may occur due to redundant column names.</a:t>
            </a:r>
            <a:endParaRPr lang="en-US" sz="1400" dirty="0"/>
          </a:p>
          <a:p>
            <a:endParaRPr lang="en-US" sz="14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A3FA126-83AB-59C8-8B8B-D8BA78887D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9558" y="1509144"/>
            <a:ext cx="2847975" cy="1323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8848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CF322C-94E1-3836-3CA3-7ACEB912CB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98283-DC09-FBF0-27CA-BCC1096B3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Apache Parquet Files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FBA591-BD0D-FF33-A535-42B0ED479A4B}"/>
              </a:ext>
            </a:extLst>
          </p:cNvPr>
          <p:cNvSpPr txBox="1"/>
          <p:nvPr/>
        </p:nvSpPr>
        <p:spPr>
          <a:xfrm>
            <a:off x="387311" y="1248070"/>
            <a:ext cx="4658821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dirty="0">
                <a:solidFill>
                  <a:srgbClr val="373737"/>
                </a:solidFill>
                <a:effectLst/>
              </a:rPr>
              <a:t>What is the Apache Parquet File format?  </a:t>
            </a:r>
          </a:p>
          <a:p>
            <a:endParaRPr lang="en-US" sz="1800" dirty="0">
              <a:solidFill>
                <a:srgbClr val="373737"/>
              </a:solidFill>
            </a:endParaRPr>
          </a:p>
          <a:p>
            <a:r>
              <a:rPr lang="en-US" sz="1800" b="0" i="0" dirty="0">
                <a:solidFill>
                  <a:srgbClr val="373737"/>
                </a:solidFill>
                <a:effectLst/>
              </a:rPr>
              <a:t>It is a binary format in which the meta data is separated from the data.  </a:t>
            </a:r>
          </a:p>
          <a:p>
            <a:endParaRPr lang="en-US" sz="1800" dirty="0">
              <a:solidFill>
                <a:srgbClr val="373737"/>
              </a:solidFill>
            </a:endParaRPr>
          </a:p>
          <a:p>
            <a:r>
              <a:rPr lang="en-US" sz="1800" b="0" i="0" dirty="0">
                <a:solidFill>
                  <a:srgbClr val="373737"/>
                </a:solidFill>
                <a:effectLst/>
              </a:rPr>
              <a:t>Instead of being in a row-based format like CSV, data is stored as column chunks by row.  This format lends itself to partitioning as well as compression. </a:t>
            </a:r>
            <a:endParaRPr lang="en-US" sz="1800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C35655D-F30F-F8C7-43AA-6201AEED41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5833" y="1329266"/>
            <a:ext cx="3533622" cy="2810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53328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F65918-CE45-D332-EFCF-92F1617A23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122F63-E498-60CF-11A9-C105CB79D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Apache Avro Files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C359B9-CC9C-A818-9187-9F84A879BA7B}"/>
              </a:ext>
            </a:extLst>
          </p:cNvPr>
          <p:cNvSpPr txBox="1"/>
          <p:nvPr/>
        </p:nvSpPr>
        <p:spPr>
          <a:xfrm>
            <a:off x="387311" y="1248070"/>
            <a:ext cx="4049221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dirty="0">
                <a:solidFill>
                  <a:srgbClr val="373737"/>
                </a:solidFill>
                <a:effectLst/>
              </a:rPr>
              <a:t>Avro is one of the three formats that came from the Apache foundation.  </a:t>
            </a:r>
          </a:p>
          <a:p>
            <a:endParaRPr lang="en-US" sz="1800" dirty="0">
              <a:solidFill>
                <a:srgbClr val="373737"/>
              </a:solidFill>
            </a:endParaRPr>
          </a:p>
          <a:p>
            <a:r>
              <a:rPr lang="en-US" sz="1800" b="0" i="0" dirty="0">
                <a:solidFill>
                  <a:srgbClr val="373737"/>
                </a:solidFill>
                <a:effectLst/>
              </a:rPr>
              <a:t>The format was designed to de-serialize data for Remote Procedure Calls (RPC).  </a:t>
            </a:r>
          </a:p>
          <a:p>
            <a:endParaRPr lang="en-US" sz="1800" dirty="0">
              <a:solidFill>
                <a:srgbClr val="373737"/>
              </a:solidFill>
            </a:endParaRPr>
          </a:p>
          <a:p>
            <a:r>
              <a:rPr lang="en-US" sz="1800" b="0" i="0" dirty="0">
                <a:solidFill>
                  <a:srgbClr val="373737"/>
                </a:solidFill>
                <a:effectLst/>
              </a:rPr>
              <a:t>The metadata for the file is stored in a JSON format while the contents of the file are stored in row fashion. </a:t>
            </a:r>
            <a:endParaRPr lang="en-US" sz="1800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2024252A-B2E2-75FB-5CAB-35F2F4DFEF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685131"/>
            <a:ext cx="4278948" cy="1773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83215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B4B1A7-5704-5FA0-ADE0-8F46A9E84C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CC765A-3A93-4167-7C43-612EB0AD0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Apache Orc Files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EEF1C4-DED8-B80B-C528-043AE82BBD25}"/>
              </a:ext>
            </a:extLst>
          </p:cNvPr>
          <p:cNvSpPr txBox="1"/>
          <p:nvPr/>
        </p:nvSpPr>
        <p:spPr>
          <a:xfrm>
            <a:off x="387310" y="1248070"/>
            <a:ext cx="537849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dirty="0">
                <a:solidFill>
                  <a:srgbClr val="373737"/>
                </a:solidFill>
                <a:effectLst/>
              </a:rPr>
              <a:t>The Apache Optimized Row Columnar (ORC) file format was designed to fix problems with Hadoop’s RC File format.  </a:t>
            </a:r>
          </a:p>
          <a:p>
            <a:endParaRPr lang="en-US" sz="1800" dirty="0">
              <a:solidFill>
                <a:srgbClr val="373737"/>
              </a:solidFill>
            </a:endParaRPr>
          </a:p>
          <a:p>
            <a:r>
              <a:rPr lang="en-US" sz="1800" b="0" i="0" dirty="0">
                <a:solidFill>
                  <a:srgbClr val="373737"/>
                </a:solidFill>
                <a:effectLst/>
              </a:rPr>
              <a:t>First, the format supports a variety of compression techniques on top of the column store format.  </a:t>
            </a:r>
          </a:p>
          <a:p>
            <a:endParaRPr lang="en-US" sz="1800" dirty="0">
              <a:solidFill>
                <a:srgbClr val="373737"/>
              </a:solidFill>
            </a:endParaRPr>
          </a:p>
          <a:p>
            <a:r>
              <a:rPr lang="en-US" sz="1800" b="0" i="0" dirty="0">
                <a:solidFill>
                  <a:srgbClr val="373737"/>
                </a:solidFill>
                <a:effectLst/>
              </a:rPr>
              <a:t>Second, predicate pushdowns can be used to read only columns that are required.  </a:t>
            </a:r>
          </a:p>
          <a:p>
            <a:endParaRPr lang="en-US" sz="1800" dirty="0">
              <a:solidFill>
                <a:srgbClr val="373737"/>
              </a:solidFill>
            </a:endParaRPr>
          </a:p>
          <a:p>
            <a:r>
              <a:rPr lang="en-US" sz="1800" b="0" i="0" dirty="0">
                <a:solidFill>
                  <a:srgbClr val="373737"/>
                </a:solidFill>
                <a:effectLst/>
              </a:rPr>
              <a:t>Third, light weight indexes keep track of min and max values.  </a:t>
            </a:r>
            <a:endParaRPr lang="en-US" sz="1800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6F247FF7-2BAC-9C24-0294-661C2956B6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9780" y="1248070"/>
            <a:ext cx="3460220" cy="3383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55768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BE3E9A1-D5B9-5343-A519-CF5C43544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Delta File Format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32B62CEC-62BC-4449-A762-3FDD73252A74}"/>
              </a:ext>
            </a:extLst>
          </p:cNvPr>
          <p:cNvSpPr txBox="1">
            <a:spLocks/>
          </p:cNvSpPr>
          <p:nvPr/>
        </p:nvSpPr>
        <p:spPr>
          <a:xfrm>
            <a:off x="214528" y="1225937"/>
            <a:ext cx="5415806" cy="3062283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rgbClr val="726963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726963"/>
                </a:solidFill>
                <a:latin typeface="Verdana" charset="0"/>
                <a:ea typeface="Verdana" charset="0"/>
                <a:cs typeface="Verdana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726963"/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726963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726963"/>
                </a:solidFill>
                <a:latin typeface="Verdana" charset="0"/>
                <a:ea typeface="Verdana" charset="0"/>
                <a:cs typeface="Verdana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rgbClr val="D40E8C"/>
                </a:solidFill>
              </a:rPr>
              <a:t>ACID </a:t>
            </a:r>
            <a:r>
              <a:rPr lang="en-US" sz="1800" dirty="0">
                <a:solidFill>
                  <a:srgbClr val="7D726D"/>
                </a:solidFill>
              </a:rPr>
              <a:t>transactions make sure complete writes are committed.</a:t>
            </a:r>
          </a:p>
          <a:p>
            <a:endParaRPr lang="en-US" sz="1800" dirty="0">
              <a:solidFill>
                <a:srgbClr val="7D726D"/>
              </a:solidFill>
            </a:endParaRPr>
          </a:p>
          <a:p>
            <a:r>
              <a:rPr lang="en-US" sz="1800" dirty="0">
                <a:solidFill>
                  <a:srgbClr val="D40E8C"/>
                </a:solidFill>
              </a:rPr>
              <a:t>Schema enforcement </a:t>
            </a:r>
            <a:r>
              <a:rPr lang="en-US" sz="1800" dirty="0">
                <a:solidFill>
                  <a:srgbClr val="7D726D"/>
                </a:solidFill>
              </a:rPr>
              <a:t>allows only clean data inserted into the lake. </a:t>
            </a:r>
            <a:endParaRPr lang="en-US" sz="1800" dirty="0"/>
          </a:p>
          <a:p>
            <a:endParaRPr lang="en-US" sz="1800" dirty="0"/>
          </a:p>
          <a:p>
            <a:r>
              <a:rPr lang="en-US" sz="1800" dirty="0">
                <a:solidFill>
                  <a:srgbClr val="D40E8C"/>
                </a:solidFill>
              </a:rPr>
              <a:t>Time travel </a:t>
            </a:r>
            <a:r>
              <a:rPr lang="en-US" sz="1800" dirty="0"/>
              <a:t>allows for versioning the delta lake table.  Thus, we can view data at any given point.</a:t>
            </a:r>
          </a:p>
          <a:p>
            <a:endParaRPr lang="en-US" sz="1800" dirty="0"/>
          </a:p>
          <a:p>
            <a:r>
              <a:rPr lang="en-US" sz="1800" dirty="0">
                <a:solidFill>
                  <a:srgbClr val="D40E8C"/>
                </a:solidFill>
              </a:rPr>
              <a:t>Snapshot isolation </a:t>
            </a:r>
            <a:r>
              <a:rPr lang="en-US" sz="1800" dirty="0"/>
              <a:t>allows for multiple readers and writers.</a:t>
            </a:r>
          </a:p>
          <a:p>
            <a:endParaRPr lang="en-US" sz="1800" dirty="0"/>
          </a:p>
          <a:p>
            <a:r>
              <a:rPr lang="en-US" sz="1800" dirty="0">
                <a:solidFill>
                  <a:srgbClr val="D40E8C"/>
                </a:solidFill>
              </a:rPr>
              <a:t>Open-source format </a:t>
            </a:r>
            <a:r>
              <a:rPr lang="en-US" sz="1800" dirty="0"/>
              <a:t>that is built for distributed systems such as Spark.</a:t>
            </a:r>
          </a:p>
          <a:p>
            <a:endParaRPr lang="en-US" sz="1800" dirty="0"/>
          </a:p>
          <a:p>
            <a:endParaRPr lang="en-US" sz="1800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C4E92C4B-F034-FF27-4775-47DCBA514A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5280" y="1376662"/>
            <a:ext cx="2321454" cy="2175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8522149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F51CB1-2D0F-8108-5DEC-3CEDDFE9DE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7F1DE01-48E5-1EFA-D604-1CABF0254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Relational Database Management Systems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C287C4BC-ACBA-EB06-8F9E-151C0A06B3AC}"/>
              </a:ext>
            </a:extLst>
          </p:cNvPr>
          <p:cNvSpPr txBox="1">
            <a:spLocks/>
          </p:cNvSpPr>
          <p:nvPr/>
        </p:nvSpPr>
        <p:spPr>
          <a:xfrm>
            <a:off x="214528" y="1225937"/>
            <a:ext cx="5415806" cy="306228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rgbClr val="726963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726963"/>
                </a:solidFill>
                <a:latin typeface="Verdana" charset="0"/>
                <a:ea typeface="Verdana" charset="0"/>
                <a:cs typeface="Verdana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726963"/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726963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726963"/>
                </a:solidFill>
                <a:latin typeface="Verdana" charset="0"/>
                <a:ea typeface="Verdana" charset="0"/>
                <a:cs typeface="Verdana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rgbClr val="7D726D"/>
                </a:solidFill>
              </a:rPr>
              <a:t>Place secrets in key vault for safe keeping.</a:t>
            </a:r>
          </a:p>
          <a:p>
            <a:endParaRPr lang="en-US" sz="1800" dirty="0">
              <a:solidFill>
                <a:srgbClr val="7D726D"/>
              </a:solidFill>
            </a:endParaRPr>
          </a:p>
          <a:p>
            <a:r>
              <a:rPr lang="en-US" sz="1800" dirty="0">
                <a:solidFill>
                  <a:srgbClr val="7D726D"/>
                </a:solidFill>
              </a:rPr>
              <a:t>Create spark environment with driver for PostgreSQL.</a:t>
            </a:r>
          </a:p>
          <a:p>
            <a:endParaRPr lang="en-US" sz="1800" dirty="0"/>
          </a:p>
          <a:p>
            <a:r>
              <a:rPr lang="en-US" sz="1800" dirty="0"/>
              <a:t>Write functions to read a table and return a dataframe; and to save a dataframe to a new lakehouse table.</a:t>
            </a:r>
          </a:p>
          <a:p>
            <a:endParaRPr lang="en-US" sz="1800" dirty="0"/>
          </a:p>
          <a:p>
            <a:r>
              <a:rPr lang="en-US" sz="1800" dirty="0"/>
              <a:t>Use metadata to move pubs tables to lakehouse.</a:t>
            </a:r>
          </a:p>
          <a:p>
            <a:endParaRPr lang="en-US" sz="1800" dirty="0"/>
          </a:p>
        </p:txBody>
      </p:sp>
      <p:pic>
        <p:nvPicPr>
          <p:cNvPr id="3" name="Picture 2" descr="A blue elephant logo with black text&#10;&#10;Description automatically generated">
            <a:extLst>
              <a:ext uri="{FF2B5EF4-FFF2-40B4-BE49-F238E27FC236}">
                <a16:creationId xmlns:a16="http://schemas.microsoft.com/office/drawing/2014/main" id="{95640762-DD96-45C7-6923-D0F8348BCF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6904" y="1139417"/>
            <a:ext cx="1592964" cy="1617661"/>
          </a:xfrm>
          <a:prstGeom prst="rect">
            <a:avLst/>
          </a:prstGeom>
        </p:spPr>
      </p:pic>
      <p:pic>
        <p:nvPicPr>
          <p:cNvPr id="7" name="Picture 6" descr="A logo of a company&#10;&#10;Description automatically generated">
            <a:extLst>
              <a:ext uri="{FF2B5EF4-FFF2-40B4-BE49-F238E27FC236}">
                <a16:creationId xmlns:a16="http://schemas.microsoft.com/office/drawing/2014/main" id="{9ECEFE05-C8C5-B244-9DDA-D55C1B479C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2469" y="2966901"/>
            <a:ext cx="1638529" cy="1457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851094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848F4A-8341-3651-2F3B-97F1BFC723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B6C85E6-5121-567F-D863-6882A2294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Summary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FDF67B9F-348C-C8DE-7A4A-4165058A4AE0}"/>
              </a:ext>
            </a:extLst>
          </p:cNvPr>
          <p:cNvSpPr txBox="1">
            <a:spLocks/>
          </p:cNvSpPr>
          <p:nvPr/>
        </p:nvSpPr>
        <p:spPr>
          <a:xfrm>
            <a:off x="214527" y="1127235"/>
            <a:ext cx="8742652" cy="31609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rgbClr val="726963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726963"/>
                </a:solidFill>
                <a:latin typeface="Verdana" charset="0"/>
                <a:ea typeface="Verdana" charset="0"/>
                <a:cs typeface="Verdana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726963"/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726963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726963"/>
                </a:solidFill>
                <a:latin typeface="Verdana" charset="0"/>
                <a:ea typeface="Verdana" charset="0"/>
                <a:cs typeface="Verdana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dirty="0"/>
              <a:t>Microsoft Fabric is the one stop shop for all your data and analytical needs.  As a developer, you can pick an architecture using a lake house, data warehouse, machine learning, or Kusto database to solve real world problems.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sz="1400" dirty="0"/>
              <a:t>What I did not show is how to use co-pilot to help code these solutions.  The only draw back I see right now is the fact that co-pilot requires an F64 SKU which is around 8K per month.  This is a high entry point for small to medium size customers.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sz="1400" dirty="0"/>
              <a:t>During my exploration of the services, I logged several bugs.  The road map for Fabric includes adding more sources to the lake as well as expanding on real time ingestion. 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sz="1400" dirty="0"/>
              <a:t>If you have your skill set includes SQL, Python and Spark, you should be right at home with the new product offerings.  The </a:t>
            </a:r>
            <a:r>
              <a:rPr lang="en-US" sz="1400" b="1" dirty="0">
                <a:solidFill>
                  <a:srgbClr val="CF108B"/>
                </a:solidFill>
              </a:rPr>
              <a:t>future is bright </a:t>
            </a:r>
            <a:r>
              <a:rPr lang="en-US" sz="1400" dirty="0"/>
              <a:t>for those who can adapt.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915273192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BE3E9A1-D5B9-5343-A519-CF5C43544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References - Technology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32B62CEC-62BC-4449-A762-3FDD73252A74}"/>
              </a:ext>
            </a:extLst>
          </p:cNvPr>
          <p:cNvSpPr txBox="1">
            <a:spLocks/>
          </p:cNvSpPr>
          <p:nvPr/>
        </p:nvSpPr>
        <p:spPr>
          <a:xfrm>
            <a:off x="214527" y="1127235"/>
            <a:ext cx="8742652" cy="31609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rgbClr val="726963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726963"/>
                </a:solidFill>
                <a:latin typeface="Verdana" charset="0"/>
                <a:ea typeface="Verdana" charset="0"/>
                <a:cs typeface="Verdana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726963"/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726963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726963"/>
                </a:solidFill>
                <a:latin typeface="Verdana" charset="0"/>
                <a:ea typeface="Verdana" charset="0"/>
                <a:cs typeface="Verdana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05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4F3EFF-CE4D-4462-AC41-C11CDD93375D}"/>
              </a:ext>
            </a:extLst>
          </p:cNvPr>
          <p:cNvSpPr txBox="1"/>
          <p:nvPr/>
        </p:nvSpPr>
        <p:spPr>
          <a:xfrm>
            <a:off x="242236" y="1127235"/>
            <a:ext cx="3135964" cy="46166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/>
              <a:t>Fabric – Lake House</a:t>
            </a:r>
          </a:p>
          <a:p>
            <a:r>
              <a:rPr lang="en-US" sz="1400" dirty="0"/>
              <a:t>  </a:t>
            </a:r>
            <a:r>
              <a:rPr lang="en-US" sz="1400" dirty="0">
                <a:hlinkClick r:id="rId2"/>
              </a:rPr>
              <a:t>https://tinyurl.com/4fdk4bux</a:t>
            </a:r>
            <a:endParaRPr lang="en-US" sz="1400" dirty="0"/>
          </a:p>
          <a:p>
            <a:endParaRPr lang="en-US" sz="1400" b="1" dirty="0"/>
          </a:p>
          <a:p>
            <a:r>
              <a:rPr lang="en-US" sz="1400" b="1" dirty="0"/>
              <a:t>Fabric - Notebooks</a:t>
            </a:r>
          </a:p>
          <a:p>
            <a:r>
              <a:rPr lang="en-US" sz="1400" dirty="0"/>
              <a:t>  </a:t>
            </a:r>
            <a:r>
              <a:rPr lang="en-US" sz="1400" dirty="0">
                <a:hlinkClick r:id="rId3"/>
              </a:rPr>
              <a:t>https://tinyurl.com/5bydabub</a:t>
            </a:r>
            <a:endParaRPr lang="en-US" sz="1400" dirty="0"/>
          </a:p>
          <a:p>
            <a:endParaRPr lang="en-US" sz="1400" dirty="0"/>
          </a:p>
          <a:p>
            <a:r>
              <a:rPr lang="en-US" sz="1400" b="1" dirty="0"/>
              <a:t>Files – Text Format</a:t>
            </a:r>
          </a:p>
          <a:p>
            <a:r>
              <a:rPr lang="en-US" sz="1400" dirty="0"/>
              <a:t>  </a:t>
            </a:r>
            <a:r>
              <a:rPr lang="en-US" sz="1400" dirty="0">
                <a:hlinkClick r:id="rId4"/>
              </a:rPr>
              <a:t>https://tinyurl.com/3tkkh2c3</a:t>
            </a:r>
            <a:endParaRPr lang="en-US" sz="1400" dirty="0"/>
          </a:p>
          <a:p>
            <a:endParaRPr lang="en-US" sz="1400" dirty="0"/>
          </a:p>
          <a:p>
            <a:r>
              <a:rPr lang="en-US" sz="1400" b="1" dirty="0"/>
              <a:t>Files – CSV format</a:t>
            </a:r>
          </a:p>
          <a:p>
            <a:r>
              <a:rPr lang="en-US" sz="1400" dirty="0"/>
              <a:t>  </a:t>
            </a:r>
            <a:r>
              <a:rPr lang="en-US" sz="1400" dirty="0">
                <a:hlinkClick r:id="rId5"/>
              </a:rPr>
              <a:t>https://tinyurl.com/3f27x2vm</a:t>
            </a:r>
            <a:endParaRPr lang="en-US" sz="1400" dirty="0"/>
          </a:p>
          <a:p>
            <a:endParaRPr lang="en-US" sz="1400" dirty="0"/>
          </a:p>
          <a:p>
            <a:r>
              <a:rPr lang="en-US" sz="1400" b="1" dirty="0"/>
              <a:t>Files – JSON format</a:t>
            </a:r>
          </a:p>
          <a:p>
            <a:r>
              <a:rPr lang="en-US" sz="1400" dirty="0"/>
              <a:t>  </a:t>
            </a:r>
            <a:r>
              <a:rPr lang="en-US" sz="1400" dirty="0">
                <a:hlinkClick r:id="rId6"/>
              </a:rPr>
              <a:t>https://tinyurl.com/n3h22fdh</a:t>
            </a:r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739C468-6A16-FF0D-6416-E475F351F599}"/>
              </a:ext>
            </a:extLst>
          </p:cNvPr>
          <p:cNvSpPr txBox="1"/>
          <p:nvPr/>
        </p:nvSpPr>
        <p:spPr>
          <a:xfrm>
            <a:off x="3798236" y="1051035"/>
            <a:ext cx="3135964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/>
              <a:t>Files – Avro Format</a:t>
            </a:r>
          </a:p>
          <a:p>
            <a:r>
              <a:rPr lang="en-US" sz="1400" dirty="0"/>
              <a:t>  </a:t>
            </a:r>
            <a:r>
              <a:rPr lang="en-US" sz="1400" dirty="0">
                <a:hlinkClick r:id="rId7"/>
              </a:rPr>
              <a:t>https://tinyurl.com/58wdz6mz</a:t>
            </a:r>
            <a:endParaRPr lang="en-US" sz="1400" dirty="0"/>
          </a:p>
          <a:p>
            <a:endParaRPr lang="en-US" sz="1400" dirty="0"/>
          </a:p>
          <a:p>
            <a:r>
              <a:rPr lang="en-US" sz="1400" b="1" dirty="0"/>
              <a:t>Files – Orc Format</a:t>
            </a:r>
          </a:p>
          <a:p>
            <a:r>
              <a:rPr lang="en-US" sz="1400" dirty="0"/>
              <a:t>  </a:t>
            </a:r>
            <a:r>
              <a:rPr lang="en-US" sz="1400" dirty="0">
                <a:hlinkClick r:id="rId8"/>
              </a:rPr>
              <a:t>https://tinyurl.com/c96bs8ye</a:t>
            </a:r>
            <a:endParaRPr lang="en-US" sz="1400" dirty="0"/>
          </a:p>
          <a:p>
            <a:endParaRPr lang="en-US" sz="1400" dirty="0"/>
          </a:p>
          <a:p>
            <a:r>
              <a:rPr lang="en-US" sz="1400" b="1" dirty="0"/>
              <a:t>Files – Parquet Format</a:t>
            </a:r>
          </a:p>
          <a:p>
            <a:r>
              <a:rPr lang="en-US" sz="1400" dirty="0"/>
              <a:t>  </a:t>
            </a:r>
            <a:r>
              <a:rPr lang="en-US" sz="1400" dirty="0">
                <a:hlinkClick r:id="rId9"/>
              </a:rPr>
              <a:t>https://tinyurl.com/mrxw32wx</a:t>
            </a:r>
            <a:endParaRPr lang="en-US" sz="1400" dirty="0"/>
          </a:p>
          <a:p>
            <a:endParaRPr lang="en-US" sz="1400" dirty="0"/>
          </a:p>
          <a:p>
            <a:r>
              <a:rPr lang="en-US" sz="1400" b="1" dirty="0"/>
              <a:t>Files – Delta Format</a:t>
            </a:r>
          </a:p>
          <a:p>
            <a:r>
              <a:rPr lang="en-US" sz="1400" dirty="0"/>
              <a:t>  </a:t>
            </a:r>
            <a:r>
              <a:rPr lang="en-US" sz="1400" dirty="0">
                <a:hlinkClick r:id="rId10"/>
              </a:rPr>
              <a:t>https://delta.io/</a:t>
            </a:r>
            <a:endParaRPr lang="en-US" sz="1400" dirty="0"/>
          </a:p>
          <a:p>
            <a:endParaRPr lang="en-US" sz="1400" dirty="0"/>
          </a:p>
          <a:p>
            <a:r>
              <a:rPr lang="en-US" sz="1400" b="1" dirty="0"/>
              <a:t>JDBC – PostgreSQL Connector</a:t>
            </a:r>
          </a:p>
          <a:p>
            <a:r>
              <a:rPr lang="en-US" sz="1400" dirty="0"/>
              <a:t>  </a:t>
            </a:r>
            <a:r>
              <a:rPr lang="en-US" sz="1400" dirty="0">
                <a:hlinkClick r:id="rId11"/>
              </a:rPr>
              <a:t>https://tinyurl.com/5n76tyjz</a:t>
            </a:r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247004833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BE3E9A1-D5B9-5343-A519-CF5C43544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Purpose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32B62CEC-62BC-4449-A762-3FDD73252A74}"/>
              </a:ext>
            </a:extLst>
          </p:cNvPr>
          <p:cNvSpPr txBox="1">
            <a:spLocks/>
          </p:cNvSpPr>
          <p:nvPr/>
        </p:nvSpPr>
        <p:spPr>
          <a:xfrm>
            <a:off x="214527" y="1225937"/>
            <a:ext cx="8742652" cy="30622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rgbClr val="726963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726963"/>
                </a:solidFill>
                <a:latin typeface="Verdana" charset="0"/>
                <a:ea typeface="Verdana" charset="0"/>
                <a:cs typeface="Verdana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726963"/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726963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726963"/>
                </a:solidFill>
                <a:latin typeface="Verdana" charset="0"/>
                <a:ea typeface="Verdana" charset="0"/>
                <a:cs typeface="Verdana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Microsoft Fabric went to General Availability in November of 2023.  How can we leverage this new service to solve out business problems?</a:t>
            </a:r>
          </a:p>
          <a:p>
            <a:endParaRPr lang="en-US" sz="1800" dirty="0"/>
          </a:p>
          <a:p>
            <a:r>
              <a:rPr lang="en-US" sz="1800" dirty="0"/>
              <a:t>Right now, there are four types of problems that can be solved with Fabric:  lake house, data warehouse, data science and real time analytics.</a:t>
            </a:r>
          </a:p>
          <a:p>
            <a:endParaRPr lang="en-US" sz="1800" dirty="0"/>
          </a:p>
          <a:p>
            <a:r>
              <a:rPr lang="en-US" sz="1800" dirty="0"/>
              <a:t>Today, we are going to explore how you can use fabric within your organization.</a:t>
            </a:r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387067012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3A99FC-BCED-1CFF-6BAD-3D951C6D35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6F86DA2-1DD9-D063-B09C-C8F0B7E1B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References – Data Sets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D762DF95-CE2C-B4FA-E550-EE32F08F3A9C}"/>
              </a:ext>
            </a:extLst>
          </p:cNvPr>
          <p:cNvSpPr txBox="1">
            <a:spLocks/>
          </p:cNvSpPr>
          <p:nvPr/>
        </p:nvSpPr>
        <p:spPr>
          <a:xfrm>
            <a:off x="214527" y="1127235"/>
            <a:ext cx="8742652" cy="31609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rgbClr val="726963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726963"/>
                </a:solidFill>
                <a:latin typeface="Verdana" charset="0"/>
                <a:ea typeface="Verdana" charset="0"/>
                <a:cs typeface="Verdana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726963"/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726963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726963"/>
                </a:solidFill>
                <a:latin typeface="Verdana" charset="0"/>
                <a:ea typeface="Verdana" charset="0"/>
                <a:cs typeface="Verdana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05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0489F1-8B26-F98D-D0C2-D2CFE600AB2A}"/>
              </a:ext>
            </a:extLst>
          </p:cNvPr>
          <p:cNvSpPr txBox="1"/>
          <p:nvPr/>
        </p:nvSpPr>
        <p:spPr>
          <a:xfrm>
            <a:off x="242236" y="1127235"/>
            <a:ext cx="3135964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/>
              <a:t>Stock Data</a:t>
            </a:r>
          </a:p>
          <a:p>
            <a:r>
              <a:rPr lang="en-US" sz="1400" dirty="0"/>
              <a:t>  </a:t>
            </a:r>
            <a:r>
              <a:rPr lang="en-US" sz="1400" dirty="0">
                <a:hlinkClick r:id="rId2"/>
              </a:rPr>
              <a:t>https://tinyurl.com/44hhzz2j</a:t>
            </a:r>
            <a:endParaRPr lang="en-US" sz="1400" dirty="0"/>
          </a:p>
          <a:p>
            <a:endParaRPr lang="en-US" sz="1400" b="1" dirty="0"/>
          </a:p>
          <a:p>
            <a:r>
              <a:rPr lang="en-US" sz="1400" b="1" dirty="0"/>
              <a:t>Nasa Data</a:t>
            </a:r>
          </a:p>
          <a:p>
            <a:r>
              <a:rPr lang="en-US" sz="1400" dirty="0"/>
              <a:t>  </a:t>
            </a:r>
            <a:r>
              <a:rPr lang="en-US" sz="1400" dirty="0">
                <a:hlinkClick r:id="rId3"/>
              </a:rPr>
              <a:t>https://tinyurl.com/4f8jr38x</a:t>
            </a:r>
            <a:endParaRPr lang="en-US" sz="1400" dirty="0"/>
          </a:p>
          <a:p>
            <a:endParaRPr lang="en-US" sz="1400" dirty="0"/>
          </a:p>
          <a:p>
            <a:r>
              <a:rPr lang="en-US" sz="1400" b="1" dirty="0"/>
              <a:t>Earthquake Data</a:t>
            </a:r>
          </a:p>
          <a:p>
            <a:r>
              <a:rPr lang="en-US" sz="1400" dirty="0"/>
              <a:t>  </a:t>
            </a:r>
            <a:r>
              <a:rPr lang="en-US" sz="1400" dirty="0">
                <a:hlinkClick r:id="rId4"/>
              </a:rPr>
              <a:t>https://tinyurl.com/4p4zh3m8</a:t>
            </a:r>
            <a:endParaRPr lang="en-US" sz="1400" dirty="0"/>
          </a:p>
          <a:p>
            <a:endParaRPr lang="en-US" sz="1400" dirty="0"/>
          </a:p>
          <a:p>
            <a:r>
              <a:rPr lang="en-US" sz="1400" b="1" dirty="0"/>
              <a:t>Iris Data</a:t>
            </a:r>
          </a:p>
          <a:p>
            <a:r>
              <a:rPr lang="en-US" sz="1400" dirty="0"/>
              <a:t>  </a:t>
            </a:r>
            <a:r>
              <a:rPr lang="en-US" sz="1400" dirty="0">
                <a:hlinkClick r:id="rId5"/>
              </a:rPr>
              <a:t>https://tinyurl.com/5n8fj3f8</a:t>
            </a:r>
            <a:endParaRPr lang="en-US" sz="1400" dirty="0"/>
          </a:p>
          <a:p>
            <a:endParaRPr lang="en-US" sz="1400" dirty="0"/>
          </a:p>
          <a:p>
            <a:r>
              <a:rPr lang="en-US" sz="1400" b="1" dirty="0"/>
              <a:t>Pubs Database</a:t>
            </a:r>
          </a:p>
          <a:p>
            <a:r>
              <a:rPr lang="en-US" sz="1400" dirty="0"/>
              <a:t>  </a:t>
            </a:r>
            <a:r>
              <a:rPr lang="en-US" sz="1400" dirty="0">
                <a:hlinkClick r:id="rId6"/>
              </a:rPr>
              <a:t>https://tinyurl.com/bdfhhx4e</a:t>
            </a:r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761120094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EBABFDC-DF64-5B4A-BEFF-B42A91708C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7862" y="3530424"/>
            <a:ext cx="6143277" cy="701450"/>
          </a:xfrm>
        </p:spPr>
        <p:txBody>
          <a:bodyPr/>
          <a:lstStyle/>
          <a:p>
            <a:r>
              <a:rPr lang="en-US" dirty="0"/>
              <a:t>Questions / Thank You</a:t>
            </a:r>
          </a:p>
        </p:txBody>
      </p:sp>
    </p:spTree>
    <p:extLst>
      <p:ext uri="{BB962C8B-B14F-4D97-AF65-F5344CB8AC3E}">
        <p14:creationId xmlns:p14="http://schemas.microsoft.com/office/powerpoint/2010/main" val="3020387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BE3E9A1-D5B9-5343-A519-CF5C43544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Microsoft Fabric - Topics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32B62CEC-62BC-4449-A762-3FDD73252A74}"/>
              </a:ext>
            </a:extLst>
          </p:cNvPr>
          <p:cNvSpPr txBox="1">
            <a:spLocks/>
          </p:cNvSpPr>
          <p:nvPr/>
        </p:nvSpPr>
        <p:spPr>
          <a:xfrm>
            <a:off x="447977" y="1596390"/>
            <a:ext cx="5000638" cy="30363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rgbClr val="726963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726963"/>
                </a:solidFill>
                <a:latin typeface="Verdana" charset="0"/>
                <a:ea typeface="Verdana" charset="0"/>
                <a:cs typeface="Verdana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726963"/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726963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726963"/>
                </a:solidFill>
                <a:latin typeface="Verdana" charset="0"/>
                <a:ea typeface="Verdana" charset="0"/>
                <a:cs typeface="Verdana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lang="en-US" sz="1800" dirty="0"/>
              <a:t>Overview of Spark Eco-system.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/>
              <a:t>What is the medallion architecture?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/>
              <a:t>Weak vs strong file formats.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/>
              <a:t>Zipping to decrease file upload times.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/>
              <a:t>Exploring spark file formats </a:t>
            </a:r>
            <a:r>
              <a:rPr lang="en-US" sz="1800" dirty="0">
                <a:solidFill>
                  <a:srgbClr val="CF108B"/>
                </a:solidFill>
              </a:rPr>
              <a:t>*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/>
              <a:t>Working with RDBMS sources </a:t>
            </a:r>
            <a:r>
              <a:rPr lang="en-US" sz="1800" dirty="0">
                <a:solidFill>
                  <a:srgbClr val="CE108B"/>
                </a:solidFill>
              </a:rPr>
              <a:t>**</a:t>
            </a:r>
          </a:p>
          <a:p>
            <a:pPr marL="342900" indent="-342900">
              <a:buFont typeface="+mj-lt"/>
              <a:buAutoNum type="arabicPeriod"/>
            </a:pPr>
            <a:endParaRPr lang="en-US" sz="1800" dirty="0"/>
          </a:p>
          <a:p>
            <a:pPr marL="0" indent="0">
              <a:buNone/>
            </a:pPr>
            <a:r>
              <a:rPr lang="en-US" sz="1200" dirty="0">
                <a:solidFill>
                  <a:srgbClr val="CE108B"/>
                </a:solidFill>
              </a:rPr>
              <a:t>* - key learning objective</a:t>
            </a:r>
          </a:p>
          <a:p>
            <a:pPr marL="0" indent="0">
              <a:buNone/>
            </a:pPr>
            <a:r>
              <a:rPr lang="en-US" sz="1200" dirty="0">
                <a:solidFill>
                  <a:srgbClr val="CE108B"/>
                </a:solidFill>
              </a:rPr>
              <a:t>** - bonus round if time permits</a:t>
            </a: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518004954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CFB47-01C3-42C8-A820-3CC815C02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Spark?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5FC8F6C5-ECDD-4711-9540-A9D828BCFE6A}"/>
              </a:ext>
            </a:extLst>
          </p:cNvPr>
          <p:cNvSpPr txBox="1">
            <a:spLocks/>
          </p:cNvSpPr>
          <p:nvPr/>
        </p:nvSpPr>
        <p:spPr>
          <a:xfrm>
            <a:off x="214527" y="1225937"/>
            <a:ext cx="8742652" cy="3432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rgbClr val="726963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726963"/>
                </a:solidFill>
                <a:latin typeface="Verdana" charset="0"/>
                <a:ea typeface="Verdana" charset="0"/>
                <a:cs typeface="Verdana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726963"/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726963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726963"/>
                </a:solidFill>
                <a:latin typeface="Verdana" charset="0"/>
                <a:ea typeface="Verdana" charset="0"/>
                <a:cs typeface="Verdana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en-US" b="0" i="0" dirty="0">
                <a:solidFill>
                  <a:srgbClr val="7D726D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Spark is a unified processing engine that can analyze big data using SQL, machine learning, graph processing or real-time stream analysis.</a:t>
            </a:r>
          </a:p>
          <a:p>
            <a:pPr marL="0" indent="0">
              <a:buNone/>
            </a:pPr>
            <a:br>
              <a:rPr lang="en-US" dirty="0"/>
            </a:b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026" name="Picture 2" descr="Spark Engines">
            <a:extLst>
              <a:ext uri="{FF2B5EF4-FFF2-40B4-BE49-F238E27FC236}">
                <a16:creationId xmlns:a16="http://schemas.microsoft.com/office/drawing/2014/main" id="{B3A09746-7D22-4F11-B9E1-D5AD66522B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5125" y="2432957"/>
            <a:ext cx="2973161" cy="1795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45315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CFB47-01C3-42C8-A820-3CC815C02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 Cluster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5FC8F6C5-ECDD-4711-9540-A9D828BCFE6A}"/>
              </a:ext>
            </a:extLst>
          </p:cNvPr>
          <p:cNvSpPr txBox="1">
            <a:spLocks/>
          </p:cNvSpPr>
          <p:nvPr/>
        </p:nvSpPr>
        <p:spPr>
          <a:xfrm>
            <a:off x="214527" y="1225937"/>
            <a:ext cx="8742652" cy="3432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rgbClr val="726963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726963"/>
                </a:solidFill>
                <a:latin typeface="Verdana" charset="0"/>
                <a:ea typeface="Verdana" charset="0"/>
                <a:cs typeface="Verdana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726963"/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726963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726963"/>
                </a:solidFill>
                <a:latin typeface="Verdana" charset="0"/>
                <a:ea typeface="Verdana" charset="0"/>
                <a:cs typeface="Verdana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endParaRPr lang="en-US" dirty="0"/>
          </a:p>
        </p:txBody>
      </p:sp>
      <p:pic>
        <p:nvPicPr>
          <p:cNvPr id="2050" name="Picture 2" descr="Spark Physical Cluster, tasks">
            <a:extLst>
              <a:ext uri="{FF2B5EF4-FFF2-40B4-BE49-F238E27FC236}">
                <a16:creationId xmlns:a16="http://schemas.microsoft.com/office/drawing/2014/main" id="{CEB18485-E8CE-45EE-B622-1284F9EC62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8315" y="1306967"/>
            <a:ext cx="4047306" cy="1264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895291C-5793-4581-AD5F-13E2B6D61CF4}"/>
              </a:ext>
            </a:extLst>
          </p:cNvPr>
          <p:cNvSpPr txBox="1"/>
          <p:nvPr/>
        </p:nvSpPr>
        <p:spPr>
          <a:xfrm>
            <a:off x="617757" y="2904384"/>
            <a:ext cx="763451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0" i="0" dirty="0">
                <a:solidFill>
                  <a:srgbClr val="7D726D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By creating </a:t>
            </a:r>
            <a:r>
              <a:rPr lang="en-US" b="1" i="0" dirty="0">
                <a:solidFill>
                  <a:srgbClr val="7D726D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Tasks</a:t>
            </a:r>
            <a:r>
              <a:rPr lang="en-US" b="0" i="0" dirty="0">
                <a:solidFill>
                  <a:srgbClr val="7D726D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the </a:t>
            </a:r>
            <a:r>
              <a:rPr lang="en-US" b="1" i="0" dirty="0">
                <a:solidFill>
                  <a:srgbClr val="7D726D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Driver</a:t>
            </a:r>
            <a:r>
              <a:rPr lang="en-US" b="0" i="0" dirty="0">
                <a:solidFill>
                  <a:srgbClr val="7D726D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 can assign units of work to </a:t>
            </a:r>
            <a:r>
              <a:rPr lang="en-US" b="1" i="0" dirty="0">
                <a:solidFill>
                  <a:srgbClr val="7D726D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Slots</a:t>
            </a:r>
            <a:r>
              <a:rPr lang="en-US" b="0" i="0" dirty="0">
                <a:solidFill>
                  <a:srgbClr val="7D726D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 for parallel execution.</a:t>
            </a:r>
          </a:p>
          <a:p>
            <a:pPr algn="l"/>
            <a:endParaRPr lang="en-US" b="0" i="0" dirty="0">
              <a:solidFill>
                <a:srgbClr val="7D726D"/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l"/>
            <a:r>
              <a:rPr lang="en-US" b="0" i="0" dirty="0">
                <a:solidFill>
                  <a:srgbClr val="7D726D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The </a:t>
            </a:r>
            <a:r>
              <a:rPr lang="en-US" b="1" i="0" dirty="0">
                <a:solidFill>
                  <a:srgbClr val="7D726D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Driver</a:t>
            </a:r>
            <a:r>
              <a:rPr lang="en-US" b="0" i="0" dirty="0">
                <a:solidFill>
                  <a:srgbClr val="7D726D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 must also decide how to partition the data so that it can be distributed for parallel processing.</a:t>
            </a:r>
          </a:p>
          <a:p>
            <a:pPr algn="l"/>
            <a:endParaRPr lang="en-US" dirty="0">
              <a:solidFill>
                <a:srgbClr val="7D726D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l"/>
            <a:r>
              <a:rPr lang="en-US" dirty="0">
                <a:solidFill>
                  <a:srgbClr val="7D726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Fabric automatically has a </a:t>
            </a:r>
            <a:r>
              <a:rPr lang="en-US" b="1" dirty="0">
                <a:solidFill>
                  <a:srgbClr val="7D726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starter</a:t>
            </a:r>
            <a:r>
              <a:rPr lang="en-US" dirty="0">
                <a:solidFill>
                  <a:srgbClr val="7D726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cluster waiting for you to use!</a:t>
            </a:r>
            <a:endParaRPr lang="en-US" b="0" i="0" dirty="0">
              <a:solidFill>
                <a:srgbClr val="7D726D"/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35928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BE3E9A1-D5B9-5343-A519-CF5C43544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Data Hub (Hub &amp; Spokes)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32B62CEC-62BC-4449-A762-3FDD73252A74}"/>
              </a:ext>
            </a:extLst>
          </p:cNvPr>
          <p:cNvSpPr txBox="1">
            <a:spLocks/>
          </p:cNvSpPr>
          <p:nvPr/>
        </p:nvSpPr>
        <p:spPr>
          <a:xfrm>
            <a:off x="214527" y="1225937"/>
            <a:ext cx="8742652" cy="306228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rgbClr val="726963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726963"/>
                </a:solidFill>
                <a:latin typeface="Verdana" charset="0"/>
                <a:ea typeface="Verdana" charset="0"/>
                <a:cs typeface="Verdana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726963"/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726963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726963"/>
                </a:solidFill>
                <a:latin typeface="Verdana" charset="0"/>
                <a:ea typeface="Verdana" charset="0"/>
                <a:cs typeface="Verdana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A loosely couple design pattern.</a:t>
            </a:r>
          </a:p>
          <a:p>
            <a:endParaRPr lang="en-US" sz="1800" dirty="0"/>
          </a:p>
          <a:p>
            <a:r>
              <a:rPr lang="en-US" sz="1800" dirty="0"/>
              <a:t>The producers write data to the hub.</a:t>
            </a:r>
          </a:p>
          <a:p>
            <a:r>
              <a:rPr lang="en-US" sz="1800" dirty="0"/>
              <a:t>The consumers read data from the hub.</a:t>
            </a:r>
          </a:p>
          <a:p>
            <a:endParaRPr lang="en-US" sz="1800" dirty="0"/>
          </a:p>
          <a:p>
            <a:r>
              <a:rPr lang="en-US" sz="1800" dirty="0"/>
              <a:t>Typical called an </a:t>
            </a:r>
            <a:r>
              <a:rPr lang="en-US" sz="1800" dirty="0">
                <a:solidFill>
                  <a:srgbClr val="B01C87"/>
                </a:solidFill>
              </a:rPr>
              <a:t>operational data store</a:t>
            </a:r>
            <a:r>
              <a:rPr lang="en-US" sz="1800" dirty="0"/>
              <a:t>. </a:t>
            </a:r>
          </a:p>
          <a:p>
            <a:r>
              <a:rPr lang="en-US" sz="1800" dirty="0"/>
              <a:t>With big data, use of </a:t>
            </a:r>
            <a:r>
              <a:rPr lang="en-US" sz="1800" dirty="0">
                <a:solidFill>
                  <a:srgbClr val="B01C87"/>
                </a:solidFill>
              </a:rPr>
              <a:t>data lake storage</a:t>
            </a:r>
            <a:r>
              <a:rPr lang="en-US" sz="1800" dirty="0"/>
              <a:t>.</a:t>
            </a:r>
          </a:p>
          <a:p>
            <a:endParaRPr lang="en-US" sz="1800" dirty="0"/>
          </a:p>
          <a:p>
            <a:r>
              <a:rPr lang="en-US" sz="1800" dirty="0"/>
              <a:t>Can be the single source of truth for a company.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0D0AB89-E63C-4C33-B173-1CE443FA72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4971" y="1521384"/>
            <a:ext cx="3759202" cy="2100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760447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DCA0E0-1DF8-F115-270D-AC6A9D62B0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2D40DE-6E2F-D466-C3BF-7A4093B48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Medallion Architecture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5AA26802-0274-6331-D5E8-13E2165DF3C9}"/>
              </a:ext>
            </a:extLst>
          </p:cNvPr>
          <p:cNvSpPr txBox="1">
            <a:spLocks/>
          </p:cNvSpPr>
          <p:nvPr/>
        </p:nvSpPr>
        <p:spPr>
          <a:xfrm>
            <a:off x="214527" y="1225937"/>
            <a:ext cx="8742652" cy="3432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rgbClr val="726963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726963"/>
                </a:solidFill>
                <a:latin typeface="Verdana" charset="0"/>
                <a:ea typeface="Verdana" charset="0"/>
                <a:cs typeface="Verdana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726963"/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726963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726963"/>
                </a:solidFill>
                <a:latin typeface="Verdana" charset="0"/>
                <a:ea typeface="Verdana" charset="0"/>
                <a:cs typeface="Verdana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100" b="0" i="0" u="none" strike="noStrike" kern="1200" cap="none" spc="0" normalizeH="0" baseline="0" noProof="0" dirty="0">
              <a:ln>
                <a:noFill/>
              </a:ln>
              <a:solidFill>
                <a:srgbClr val="726963"/>
              </a:solidFill>
              <a:effectLst/>
              <a:uLnTx/>
              <a:uFillTx/>
              <a:latin typeface="Verdana" charset="0"/>
              <a:ea typeface="Verdana" charset="0"/>
            </a:endParaRPr>
          </a:p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100" b="0" i="0" u="none" strike="noStrike" kern="1200" cap="none" spc="0" normalizeH="0" baseline="0" noProof="0" dirty="0">
              <a:ln>
                <a:noFill/>
              </a:ln>
              <a:solidFill>
                <a:srgbClr val="726963"/>
              </a:solidFill>
              <a:effectLst/>
              <a:uLnTx/>
              <a:uFillTx/>
              <a:latin typeface="Verdana" charset="0"/>
              <a:ea typeface="Verdana" charset="0"/>
            </a:endParaRPr>
          </a:p>
        </p:txBody>
      </p:sp>
      <p:pic>
        <p:nvPicPr>
          <p:cNvPr id="6" name="Picture 5" descr="A diagram of a computer&#10;&#10;Description automatically generated">
            <a:extLst>
              <a:ext uri="{FF2B5EF4-FFF2-40B4-BE49-F238E27FC236}">
                <a16:creationId xmlns:a16="http://schemas.microsoft.com/office/drawing/2014/main" id="{51A0E7B2-6E1D-958D-E9FB-C3662F2FA0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563" y="1318342"/>
            <a:ext cx="7492582" cy="3068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9202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BE3E9A1-D5B9-5343-A519-CF5C43544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Data Lake – Various File Types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32B62CEC-62BC-4449-A762-3FDD73252A74}"/>
              </a:ext>
            </a:extLst>
          </p:cNvPr>
          <p:cNvSpPr txBox="1">
            <a:spLocks/>
          </p:cNvSpPr>
          <p:nvPr/>
        </p:nvSpPr>
        <p:spPr>
          <a:xfrm>
            <a:off x="214527" y="1225937"/>
            <a:ext cx="8742652" cy="30622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rgbClr val="726963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726963"/>
                </a:solidFill>
                <a:latin typeface="Verdana" charset="0"/>
                <a:ea typeface="Verdana" charset="0"/>
                <a:cs typeface="Verdana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726963"/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726963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726963"/>
                </a:solidFill>
                <a:latin typeface="Verdana" charset="0"/>
                <a:ea typeface="Verdana" charset="0"/>
                <a:cs typeface="Verdana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rgbClr val="D40E8C"/>
                </a:solidFill>
              </a:rPr>
              <a:t>Weakly typed file formats </a:t>
            </a:r>
            <a:r>
              <a:rPr lang="en-US" sz="1800" dirty="0"/>
              <a:t>can lead to data quality and ETL pipeline issues.  For instance, a delimited file type as Comma Separated Values (CSV) can be easily broken.  This file type does not allow for compression.</a:t>
            </a:r>
          </a:p>
          <a:p>
            <a:endParaRPr lang="en-US" sz="1800" dirty="0"/>
          </a:p>
          <a:p>
            <a:r>
              <a:rPr lang="en-US" sz="1800" dirty="0">
                <a:solidFill>
                  <a:srgbClr val="D40E8C"/>
                </a:solidFill>
              </a:rPr>
              <a:t>Strongly typed file formats </a:t>
            </a:r>
            <a:r>
              <a:rPr lang="en-US" sz="1800" dirty="0"/>
              <a:t>can lead to better data quality and the least amount of ETL pipeline issues.  For instance, an Apache Parquet file format is stored as binary data, contains columns names/types and allows for compression of the data.</a:t>
            </a:r>
          </a:p>
          <a:p>
            <a:endParaRPr lang="en-US" sz="1800" dirty="0"/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542495531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9CF2A8-6578-6303-DBFE-515134E1E8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Zipping Files For Transport</a:t>
            </a:r>
          </a:p>
        </p:txBody>
      </p:sp>
      <p:pic>
        <p:nvPicPr>
          <p:cNvPr id="1026" name="Picture 2" descr="How to Implement Multi-file Downloads in Ruby Web Apps | by Simon Johnson |  Better Programming">
            <a:extLst>
              <a:ext uri="{FF2B5EF4-FFF2-40B4-BE49-F238E27FC236}">
                <a16:creationId xmlns:a16="http://schemas.microsoft.com/office/drawing/2014/main" id="{D256EF38-A1F2-2EC5-6F88-676280A0A0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4105" y="1109133"/>
            <a:ext cx="1833959" cy="3560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20D515-31A9-D467-5038-95923846662B}"/>
              </a:ext>
            </a:extLst>
          </p:cNvPr>
          <p:cNvSpPr txBox="1">
            <a:spLocks/>
          </p:cNvSpPr>
          <p:nvPr/>
        </p:nvSpPr>
        <p:spPr>
          <a:xfrm>
            <a:off x="214527" y="1225937"/>
            <a:ext cx="6465673" cy="30622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rgbClr val="726963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726963"/>
                </a:solidFill>
                <a:latin typeface="Verdana" charset="0"/>
                <a:ea typeface="Verdana" charset="0"/>
                <a:cs typeface="Verdana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726963"/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726963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726963"/>
                </a:solidFill>
                <a:latin typeface="Verdana" charset="0"/>
                <a:ea typeface="Verdana" charset="0"/>
                <a:cs typeface="Verdana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The one lake storage is based upon Azure Data Lake Storage Gen2.</a:t>
            </a:r>
          </a:p>
          <a:p>
            <a:endParaRPr lang="en-US" sz="1800" dirty="0"/>
          </a:p>
          <a:p>
            <a:r>
              <a:rPr lang="en-US" sz="1800" dirty="0"/>
              <a:t>A no code solution is to zip up the files locally and manually upload the data using the lakehouse explorer.</a:t>
            </a:r>
          </a:p>
          <a:p>
            <a:endParaRPr lang="en-US" sz="1800" dirty="0"/>
          </a:p>
          <a:p>
            <a:r>
              <a:rPr lang="en-US" sz="1800" dirty="0"/>
              <a:t>Data pipelines can use a binary copy activity to move data into the cloud.</a:t>
            </a: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4045747421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0C7F4B86-C44D-1C4E-86B8-BC5F011065A2}" vid="{A907E963-A896-8744-9875-CAAEA2458537}"/>
    </a:ext>
  </a:extLst>
</a:theme>
</file>

<file path=ppt/theme/theme2.xml><?xml version="1.0" encoding="utf-8"?>
<a:theme xmlns:a="http://schemas.openxmlformats.org/drawingml/2006/main" name="WHITE TEMPLATE">
  <a:themeElements>
    <a:clrScheme name="2016 - Template BLUE, light back">
      <a:dk1>
        <a:srgbClr val="353535"/>
      </a:dk1>
      <a:lt1>
        <a:srgbClr val="FFFFFF"/>
      </a:lt1>
      <a:dk2>
        <a:srgbClr val="0078D7"/>
      </a:dk2>
      <a:lt2>
        <a:srgbClr val="EAEAEA"/>
      </a:lt2>
      <a:accent1>
        <a:srgbClr val="0078D7"/>
      </a:accent1>
      <a:accent2>
        <a:srgbClr val="002050"/>
      </a:accent2>
      <a:accent3>
        <a:srgbClr val="00BCF2"/>
      </a:accent3>
      <a:accent4>
        <a:srgbClr val="B4009E"/>
      </a:accent4>
      <a:accent5>
        <a:srgbClr val="737373"/>
      </a:accent5>
      <a:accent6>
        <a:srgbClr val="E6E6E6"/>
      </a:accent6>
      <a:hlink>
        <a:srgbClr val="0078D7"/>
      </a:hlink>
      <a:folHlink>
        <a:srgbClr val="0078D7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FF0000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b="1" dirty="0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6-9_Business_BLUE_2017_13.potx" id="{BA7D5050-3AD0-4CB6-9A61-7BECC949B49C}" vid="{7868751D-28D7-49DA-9A1E-005CDB50450F}"/>
    </a:ext>
  </a:extLst>
</a:theme>
</file>

<file path=ppt/theme/theme3.xml><?xml version="1.0" encoding="utf-8"?>
<a:theme xmlns:a="http://schemas.openxmlformats.org/drawingml/2006/main" name="Redgate theme v2">
  <a:themeElements>
    <a:clrScheme name="Redgate PASS Summit">
      <a:dk1>
        <a:srgbClr val="222222"/>
      </a:dk1>
      <a:lt1>
        <a:srgbClr val="FFFFFF"/>
      </a:lt1>
      <a:dk2>
        <a:srgbClr val="CC0000"/>
      </a:dk2>
      <a:lt2>
        <a:srgbClr val="F2F2F2"/>
      </a:lt2>
      <a:accent1>
        <a:srgbClr val="CC0000"/>
      </a:accent1>
      <a:accent2>
        <a:srgbClr val="000000"/>
      </a:accent2>
      <a:accent3>
        <a:srgbClr val="767676"/>
      </a:accent3>
      <a:accent4>
        <a:srgbClr val="790000"/>
      </a:accent4>
      <a:accent5>
        <a:srgbClr val="1AAC1E"/>
      </a:accent5>
      <a:accent6>
        <a:srgbClr val="336DC1"/>
      </a:accent6>
      <a:hlink>
        <a:srgbClr val="336DC1"/>
      </a:hlink>
      <a:folHlink>
        <a:srgbClr val="2A5E9D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dirty="0" err="1" smtClean="0">
            <a:latin typeface="Roboto" panose="02000000000000000000" pitchFamily="2" charset="0"/>
            <a:ea typeface="Roboto" panose="02000000000000000000" pitchFamily="2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b="0" i="0" dirty="0" err="1" smtClean="0">
            <a:latin typeface="IBM Plex Sans" panose="020B0503050203000203" pitchFamily="34" charset="77"/>
            <a:ea typeface="Roboto" panose="02000000000000000000" pitchFamily="2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Redgate theme v2" id="{1734A0F3-C998-EF41-934D-51BF3B82E1A2}" vid="{D6099F4A-34CB-A94F-8B65-95F962FE4140}"/>
    </a:ext>
  </a:extLst>
</a:theme>
</file>

<file path=ppt/theme/theme4.xml><?xml version="1.0" encoding="utf-8"?>
<a:theme xmlns:a="http://schemas.openxmlformats.org/drawingml/2006/main" name="PowerPlatform_Toolkit_Blue">
  <a:themeElements>
    <a:clrScheme name="Red">
      <a:dk1>
        <a:srgbClr val="2A446F"/>
      </a:dk1>
      <a:lt1>
        <a:srgbClr val="FFFFFF"/>
      </a:lt1>
      <a:dk2>
        <a:srgbClr val="0078D3"/>
      </a:dk2>
      <a:lt2>
        <a:srgbClr val="F3F3F5"/>
      </a:lt2>
      <a:accent1>
        <a:srgbClr val="0078D3"/>
      </a:accent1>
      <a:accent2>
        <a:srgbClr val="8DC8E8"/>
      </a:accent2>
      <a:accent3>
        <a:srgbClr val="B9DCD2"/>
      </a:accent3>
      <a:accent4>
        <a:srgbClr val="49C5B1"/>
      </a:accent4>
      <a:accent5>
        <a:srgbClr val="2A446F"/>
      </a:accent5>
      <a:accent6>
        <a:srgbClr val="737373"/>
      </a:accent6>
      <a:hlink>
        <a:srgbClr val="0078D3"/>
      </a:hlink>
      <a:folHlink>
        <a:srgbClr val="0078D3"/>
      </a:folHlink>
    </a:clrScheme>
    <a:fontScheme name="Microsoft 2019 Brand Templates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rgbClr val="FFFFFF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  <a:extLst>
    <a:ext uri="{05A4C25C-085E-4340-85A3-A5531E510DB2}">
      <thm15:themeFamily xmlns:thm15="http://schemas.microsoft.com/office/thememl/2012/main" name="143352_PP_Template_220712" id="{A0991F1D-BF59-4253-AD5F-3B4EFF25A37B}" vid="{D47CB7DB-ECD2-4354-A1A1-2883037D9946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E3BFC987ED9DD439BE33B036A2FFF55" ma:contentTypeVersion="9" ma:contentTypeDescription="Create a new document." ma:contentTypeScope="" ma:versionID="ccc5ad4ca152208d453192be90424cec">
  <xsd:schema xmlns:xsd="http://www.w3.org/2001/XMLSchema" xmlns:xs="http://www.w3.org/2001/XMLSchema" xmlns:p="http://schemas.microsoft.com/office/2006/metadata/properties" xmlns:ns2="68201248-332f-4b19-a564-5b53df1aa731" xmlns:ns3="2c4b7055-2425-4510-9a7f-db214c51849b" targetNamespace="http://schemas.microsoft.com/office/2006/metadata/properties" ma:root="true" ma:fieldsID="6a30ff04eee07dcd8c073745cae5653c" ns2:_="" ns3:_="">
    <xsd:import namespace="68201248-332f-4b19-a564-5b53df1aa731"/>
    <xsd:import namespace="2c4b7055-2425-4510-9a7f-db214c51849b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2:LastSharedByUser" minOccurs="0"/>
                <xsd:element ref="ns2:LastSharedByTime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8201248-332f-4b19-a564-5b53df1aa731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SearchPeopleOnly="false" ma:SharePointGroup="0" ma:internalName="SharedWithUsers" ma:readOnly="true" ma:showField="ImnNam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0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1" nillable="true" ma:displayName="Last Shared By Time" ma:description="" ma:format="DateTime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c4b7055-2425-4510-9a7f-db214c51849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2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4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5" nillable="true" ma:displayName="MediaServiceAutoTags" ma:description="" ma:internalName="MediaServiceAutoTags" ma:readOnly="true">
      <xsd:simpleType>
        <xsd:restriction base="dms:Text"/>
      </xsd:simpleType>
    </xsd:element>
    <xsd:element name="MediaServiceOCR" ma:index="16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714266F-2521-4BD1-B40E-70FEF353EEC2}">
  <ds:schemaRefs>
    <ds:schemaRef ds:uri="http://www.w3.org/XML/1998/namespace"/>
    <ds:schemaRef ds:uri="http://purl.org/dc/elements/1.1/"/>
    <ds:schemaRef ds:uri="http://purl.org/dc/dcmitype/"/>
    <ds:schemaRef ds:uri="http://purl.org/dc/terms/"/>
    <ds:schemaRef ds:uri="68201248-332f-4b19-a564-5b53df1aa731"/>
    <ds:schemaRef ds:uri="http://schemas.microsoft.com/office/infopath/2007/PartnerControls"/>
    <ds:schemaRef ds:uri="http://schemas.microsoft.com/office/2006/documentManagement/types"/>
    <ds:schemaRef ds:uri="http://schemas.openxmlformats.org/package/2006/metadata/core-properties"/>
    <ds:schemaRef ds:uri="2c4b7055-2425-4510-9a7f-db214c51849b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3A734002-4F6D-49CF-AA2C-43521C1FC70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B3DB80C-1E7C-48F0-9EFD-703222EF80D6}">
  <ds:schemaRefs>
    <ds:schemaRef ds:uri="2c4b7055-2425-4510-9a7f-db214c51849b"/>
    <ds:schemaRef ds:uri="68201248-332f-4b19-a564-5b53df1aa731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Metadata/LabelInfo.xml><?xml version="1.0" encoding="utf-8"?>
<clbl:labelList xmlns:clbl="http://schemas.microsoft.com/office/2020/mipLabelMetadata">
  <clbl:label id="{f956267e-7d50-46d0-9b27-8f911a5b38ff}" enabled="1" method="Standard" siteId="{6c637512-c417-4e78-9d62-b61258e4b619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6576</TotalTime>
  <Words>1275</Words>
  <Application>Microsoft Office PowerPoint</Application>
  <PresentationFormat>On-screen Show (16:9)</PresentationFormat>
  <Paragraphs>184</Paragraphs>
  <Slides>21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21</vt:i4>
      </vt:variant>
    </vt:vector>
  </HeadingPairs>
  <TitlesOfParts>
    <vt:vector size="40" baseType="lpstr">
      <vt:lpstr>Arial</vt:lpstr>
      <vt:lpstr>Calibri</vt:lpstr>
      <vt:lpstr>Calibri Light</vt:lpstr>
      <vt:lpstr>Graphik Meetup</vt:lpstr>
      <vt:lpstr>IBM Plex Sans</vt:lpstr>
      <vt:lpstr>IBM Plex Sans Medium</vt:lpstr>
      <vt:lpstr>IBM Plex Sans SemiBold</vt:lpstr>
      <vt:lpstr>Roboto</vt:lpstr>
      <vt:lpstr>Roboto Regular</vt:lpstr>
      <vt:lpstr>Segoe UI</vt:lpstr>
      <vt:lpstr>Segoe UI Light</vt:lpstr>
      <vt:lpstr>Segoe UI Semibold</vt:lpstr>
      <vt:lpstr>Segoe UI Semilight</vt:lpstr>
      <vt:lpstr>Verdana</vt:lpstr>
      <vt:lpstr>Wingdings</vt:lpstr>
      <vt:lpstr>1_Office Theme</vt:lpstr>
      <vt:lpstr>WHITE TEMPLATE</vt:lpstr>
      <vt:lpstr>Redgate theme v2</vt:lpstr>
      <vt:lpstr>PowerPlatform_Toolkit_Blue</vt:lpstr>
      <vt:lpstr>   File formats for Fabric Lakehouse  </vt:lpstr>
      <vt:lpstr>Purpose</vt:lpstr>
      <vt:lpstr>Microsoft Fabric - Topics</vt:lpstr>
      <vt:lpstr>What is Spark?</vt:lpstr>
      <vt:lpstr>Spark Cluster</vt:lpstr>
      <vt:lpstr>Data Hub (Hub &amp; Spokes)</vt:lpstr>
      <vt:lpstr>Medallion Architecture</vt:lpstr>
      <vt:lpstr>Data Lake – Various File Types</vt:lpstr>
      <vt:lpstr>Zipping Files For Transport</vt:lpstr>
      <vt:lpstr>Delimited Files</vt:lpstr>
      <vt:lpstr>Text Files</vt:lpstr>
      <vt:lpstr>JSON Files</vt:lpstr>
      <vt:lpstr>Apache Parquet Files</vt:lpstr>
      <vt:lpstr>Apache Avro Files</vt:lpstr>
      <vt:lpstr>Apache Orc Files</vt:lpstr>
      <vt:lpstr>Delta File Format</vt:lpstr>
      <vt:lpstr>Relational Database Management Systems</vt:lpstr>
      <vt:lpstr>Summary</vt:lpstr>
      <vt:lpstr>References - Technology</vt:lpstr>
      <vt:lpstr>References – Data Sets</vt:lpstr>
      <vt:lpstr>Questions / 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Click to edit Master title style</dc:title>
  <dc:creator>Microsoft Office User</dc:creator>
  <cp:lastModifiedBy>John Miner</cp:lastModifiedBy>
  <cp:revision>457</cp:revision>
  <dcterms:modified xsi:type="dcterms:W3CDTF">2024-12-05T17:49:31Z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0x010100AE3BFC987ED9DD439BE33B036A2FFF55</vt:lpwstr>
  </property>
</Properties>
</file>